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embeddedFontLst>
    <p:embeddedFont>
      <p:font typeface="Comic Sans MS" pitchFamily="66" charset="0"/>
      <p:regular r:id="rId3"/>
      <p:bold r:id="rId4"/>
    </p:embeddedFont>
    <p:embeddedFont>
      <p:font typeface="Corbel" pitchFamily="34" charset="0"/>
      <p:regular r:id="rId5"/>
      <p:bold r:id="rId6"/>
      <p:italic r:id="rId7"/>
      <p:boldItalic r:id="rId8"/>
    </p:embeddedFont>
    <p:embeddedFont>
      <p:font typeface="Calibri" pitchFamily="34" charset="0"/>
      <p:regular r:id="rId9"/>
      <p:bold r:id="rId10"/>
      <p:italic r:id="rId11"/>
      <p:boldItalic r:id="rId12"/>
    </p:embeddedFont>
    <p:embeddedFont>
      <p:font typeface="PMingLiU" pitchFamily="18" charset="-120"/>
      <p:regular r:id="rId13"/>
    </p:embeddedFont>
  </p:embeddedFontLst>
  <p:custDataLst>
    <p:tags r:id="rId14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font" Target="fonts/font11.fntdata"/><Relationship Id="rId1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font" Target="fonts/font10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presProps" Target="presProps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PPP_SENVI_TLE_Fresh_Spring_Da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5696" y="4221088"/>
            <a:ext cx="5468144" cy="1152128"/>
          </a:xfrm>
        </p:spPr>
        <p:txBody>
          <a:bodyPr/>
          <a:lstStyle>
            <a:lvl1pPr algn="ctr">
              <a:defRPr sz="3600">
                <a:solidFill>
                  <a:srgbClr val="000000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1760" y="5445224"/>
            <a:ext cx="4384576" cy="6858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  <a:endParaRPr lang="en-US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47638" y="6402388"/>
            <a:ext cx="2133600" cy="304800"/>
          </a:xfrm>
          <a:prstGeom prst="rect">
            <a:avLst/>
          </a:prstGeom>
          <a:extLst>
            <a:ext uri="{909E8E84-426E-40DD-AFC4-6F175D3DCCD1}"/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5B32A2C-7DFB-4775-AA9F-ABF693AABB22}" type="datetimeFigureOut">
              <a:rPr lang="zh-TW" altLang="en-US"/>
              <a:pPr>
                <a:defRPr/>
              </a:pPr>
              <a:t>2012/5/12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2388"/>
            <a:ext cx="2895600" cy="3048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72275" y="6402388"/>
            <a:ext cx="2133600" cy="3048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38533BF-800C-4F9B-8CC3-FF8B2ACF971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2133600" cy="3048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E31C5DC-1B70-4117-82F4-568ED42535F1}" type="datetimeFigureOut">
              <a:rPr lang="zh-TW" altLang="en-US"/>
              <a:pPr>
                <a:defRPr/>
              </a:pPr>
              <a:t>2012/5/12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8FACA5-5D19-4D05-9CE2-5B5F44E5108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2133600" cy="3048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C3F7CA1-5E3C-4B0C-B1C8-C81532D302D9}" type="datetimeFigureOut">
              <a:rPr lang="zh-TW" altLang="en-US"/>
              <a:pPr>
                <a:defRPr/>
              </a:pPr>
              <a:t>2012/5/12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278623-69D0-4970-847F-CD9409EC085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2133600" cy="3048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C112B79-BF87-4B3D-9D90-ABFB88EB4BAB}" type="datetimeFigureOut">
              <a:rPr lang="zh-TW" altLang="en-US"/>
              <a:pPr>
                <a:defRPr/>
              </a:pPr>
              <a:t>2012/5/12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96F740E-31CF-42CC-826D-96F1B242C67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2133600" cy="3048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48E54C7D-04F2-46A7-9E32-212B243B1438}" type="datetimeFigureOut">
              <a:rPr lang="zh-TW" altLang="en-US"/>
              <a:pPr>
                <a:defRPr/>
              </a:pPr>
              <a:t>2012/5/12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1E4FB8-8BD0-4299-9BB6-07D031243F6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2133600" cy="3048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B537041-EE1E-40E8-A5B9-4A42555DE377}" type="datetimeFigureOut">
              <a:rPr lang="zh-TW" altLang="en-US"/>
              <a:pPr>
                <a:defRPr/>
              </a:pPr>
              <a:t>2012/5/12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B9210C-13B6-422F-B97F-C123DCA0E41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PPP_SENVI_TXT_Fresh_Spring_Day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-26988"/>
            <a:ext cx="6781800" cy="1079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268413"/>
            <a:ext cx="8640762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954EA2B-FB6E-4FFF-8F90-F179836A5D2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51pptmoban.com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文字方塊 1"/>
          <p:cNvSpPr txBox="1">
            <a:spLocks noChangeArrowheads="1"/>
          </p:cNvSpPr>
          <p:nvPr/>
        </p:nvSpPr>
        <p:spPr bwMode="auto">
          <a:xfrm>
            <a:off x="12700" y="12700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TW" altLang="en-US">
              <a:latin typeface="Comic Sans MS" pitchFamily="66" charset="0"/>
            </a:endParaRPr>
          </a:p>
        </p:txBody>
      </p:sp>
      <p:sp>
        <p:nvSpPr>
          <p:cNvPr id="8194" name="標題 2"/>
          <p:cNvSpPr>
            <a:spLocks noGrp="1"/>
          </p:cNvSpPr>
          <p:nvPr>
            <p:ph type="ctrTitle"/>
          </p:nvPr>
        </p:nvSpPr>
        <p:spPr>
          <a:xfrm>
            <a:off x="1835150" y="4221163"/>
            <a:ext cx="5468938" cy="1152525"/>
          </a:xfrm>
        </p:spPr>
        <p:txBody>
          <a:bodyPr/>
          <a:lstStyle/>
          <a:p>
            <a:endParaRPr lang="zh-TW" altLang="en-US" smtClean="0">
              <a:ea typeface="PMingLiU" pitchFamily="18" charset="-120"/>
            </a:endParaRPr>
          </a:p>
        </p:txBody>
      </p:sp>
      <p:sp>
        <p:nvSpPr>
          <p:cNvPr id="8195" name="副標題 3"/>
          <p:cNvSpPr>
            <a:spLocks noGrp="1"/>
          </p:cNvSpPr>
          <p:nvPr>
            <p:ph type="subTitle" idx="1"/>
          </p:nvPr>
        </p:nvSpPr>
        <p:spPr>
          <a:xfrm>
            <a:off x="2411413" y="5445125"/>
            <a:ext cx="4384675" cy="685800"/>
          </a:xfrm>
        </p:spPr>
        <p:txBody>
          <a:bodyPr/>
          <a:lstStyle/>
          <a:p>
            <a:endParaRPr lang="zh-TW" altLang="en-US" smtClean="0">
              <a:ea typeface="PMingLiU" pitchFamily="18" charset="-12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950913" y="1431925"/>
            <a:ext cx="493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51PPT</a:t>
            </a:r>
            <a:r>
              <a:rPr lang="zh-CN" altLang="en-US"/>
              <a:t>模板网 </a:t>
            </a:r>
            <a:r>
              <a:rPr lang="en-US" altLang="zh-CN">
                <a:hlinkClick r:id="rId3"/>
              </a:rPr>
              <a:t>www.51pptmoban.com</a:t>
            </a:r>
            <a:r>
              <a:rPr lang="en-US" altLang="zh-CN"/>
              <a:t> </a:t>
            </a:r>
            <a:r>
              <a:rPr lang="zh-CN" altLang="en-US"/>
              <a:t>搜集整理</a:t>
            </a:r>
          </a:p>
        </p:txBody>
      </p:sp>
    </p:spTree>
    <p:custDataLst>
      <p:tags r:id="rId1"/>
    </p:custData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SCHEMEID" val="10010136"/>
  <p:tag name="VBSTYLEID" val="10010006"/>
  <p:tag name="VBKEEPTEMPLATE" val="0"/>
  <p:tag name="VBMOOD" val="6"/>
  <p:tag name="VBPRESENTATIONTRANSITION" val="ppEffectBoxOu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6017"/>
  <p:tag name="VBANIMATE" val="1"/>
</p:tagLst>
</file>

<file path=ppt/theme/theme1.xml><?xml version="1.0" encoding="utf-8"?>
<a:theme xmlns:a="http://schemas.openxmlformats.org/drawingml/2006/main" name="Simple 01">
  <a:themeElements>
    <a:clrScheme name="Simple_1">
      <a:dk1>
        <a:sysClr val="windowText" lastClr="000000"/>
      </a:dk1>
      <a:lt1>
        <a:sysClr val="window" lastClr="FFFFFF"/>
      </a:lt1>
      <a:dk2>
        <a:srgbClr val="17375D"/>
      </a:dk2>
      <a:lt2>
        <a:srgbClr val="BEDBFE"/>
      </a:lt2>
      <a:accent1>
        <a:srgbClr val="686F3A"/>
      </a:accent1>
      <a:accent2>
        <a:srgbClr val="165996"/>
      </a:accent2>
      <a:accent3>
        <a:srgbClr val="7276A0"/>
      </a:accent3>
      <a:accent4>
        <a:srgbClr val="7DB434"/>
      </a:accent4>
      <a:accent5>
        <a:srgbClr val="D28300"/>
      </a:accent5>
      <a:accent6>
        <a:srgbClr val="2B62CB"/>
      </a:accent6>
      <a:hlink>
        <a:srgbClr val="B58900"/>
      </a:hlink>
      <a:folHlink>
        <a:srgbClr val="B55C39"/>
      </a:folHlink>
    </a:clrScheme>
    <a:fontScheme name="Simple_1">
      <a:majorFont>
        <a:latin typeface="Corbe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SBUSI_TXT_The_Bo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I_TXT_The_Bos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I_TXT_The_Bos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I_TXT_The_Bos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I_TXT_The_Bos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I_TXT_The_Bos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I_TXT_The_Bos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I_TXT_The_Bos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I_TXT_The_Bos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I_TXT_The_Bos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I_TXT_The_Bos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I_TXT_The_Bos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演示文稿设计模板</vt:lpstr>
      </vt:variant>
      <vt:variant>
        <vt:i4>7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Comic Sans MS</vt:lpstr>
      <vt:lpstr>宋体</vt:lpstr>
      <vt:lpstr>Arial</vt:lpstr>
      <vt:lpstr>Corbel</vt:lpstr>
      <vt:lpstr>Calibri</vt:lpstr>
      <vt:lpstr>PMingLiU</vt:lpstr>
      <vt:lpstr>Simple 01</vt:lpstr>
      <vt:lpstr>Simple 01</vt:lpstr>
      <vt:lpstr>Simple 01</vt:lpstr>
      <vt:lpstr>Simple 01</vt:lpstr>
      <vt:lpstr>Simple 01</vt:lpstr>
      <vt:lpstr>Simple 01</vt:lpstr>
      <vt:lpstr>Simple 01</vt:lpstr>
      <vt:lpstr>幻灯片 1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pc</cp:lastModifiedBy>
  <cp:revision>4</cp:revision>
  <dcterms:created xsi:type="dcterms:W3CDTF">2012-01-04T07:48:07Z</dcterms:created>
  <dcterms:modified xsi:type="dcterms:W3CDTF">2012-05-12T04:20:08Z</dcterms:modified>
</cp:coreProperties>
</file>