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4" r:id="rId4"/>
    <p:sldId id="268" r:id="rId5"/>
    <p:sldId id="269" r:id="rId6"/>
    <p:sldId id="263" r:id="rId7"/>
  </p:sldIdLst>
  <p:sldSz cx="9144000" cy="6858000" type="screen4x3"/>
  <p:notesSz cx="6858000" cy="9144000"/>
  <p:embeddedFontLst>
    <p:embeddedFont>
      <p:font typeface="Franklin Gothic Book" pitchFamily="34" charset="0"/>
      <p:regular r:id="rId8"/>
      <p:italic r:id="rId9"/>
    </p:embeddedFont>
    <p:embeddedFont>
      <p:font typeface="微软雅黑" pitchFamily="34" charset="-122"/>
      <p:regular r:id="rId10"/>
      <p:bold r:id="rId11"/>
    </p:embeddedFont>
    <p:embeddedFont>
      <p:font typeface="Franklin Gothic Medium" pitchFamily="34" charset="0"/>
      <p:regular r:id="rId12"/>
      <p:italic r:id="rId13"/>
    </p:embeddedFont>
    <p:embeddedFont>
      <p:font typeface="Calibri" pitchFamily="34" charset="0"/>
      <p:regular r:id="rId14"/>
      <p:bold r:id="rId15"/>
      <p:italic r:id="rId16"/>
      <p:boldItalic r:id="rId17"/>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2624"/>
    <a:srgbClr val="8115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7A43038C-6A2C-451D-9A52-12F0A6A4585A}" type="datetimeFigureOut">
              <a:rPr lang="zh-CN" altLang="en-US"/>
              <a:pPr>
                <a:defRPr/>
              </a:pPr>
              <a:t>2012/6/6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8A6583-9CEA-4BC7-8E43-8B21FD5AAD1B}"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692C0D-52BF-47F4-B4EC-5070EAC3E5AC}" type="datetimeFigureOut">
              <a:rPr lang="zh-CN" altLang="en-US"/>
              <a:pPr>
                <a:defRPr/>
              </a:pPr>
              <a:t>2012/6/6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499B2D-DADF-46F4-9F2C-EF648240F0E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599329C-9C27-4D29-835C-69094F24BE54}" type="datetimeFigureOut">
              <a:rPr lang="zh-CN" altLang="en-US"/>
              <a:pPr>
                <a:defRPr/>
              </a:pPr>
              <a:t>2012/6/6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3A2AC9F-42B2-47FF-A191-563C4C82394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1720355-C039-407B-8D0A-DEDC4D3047A1}" type="datetimeFigureOut">
              <a:rPr lang="zh-CN" altLang="en-US"/>
              <a:pPr>
                <a:defRPr/>
              </a:pPr>
              <a:t>2012/6/6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FFB60F1-DD56-4E6E-863A-76BD2F2D3F9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258A679-9A30-44AA-8CEB-8C4C4C0C8E73}" type="datetimeFigureOut">
              <a:rPr lang="zh-CN" altLang="en-US"/>
              <a:pPr>
                <a:defRPr/>
              </a:pPr>
              <a:t>2012/6/6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C0B5F0-5A2A-4B66-92A4-BE875183230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37BEA75-205E-4A77-BED5-47A73438FD98}" type="datetimeFigureOut">
              <a:rPr lang="zh-CN" altLang="en-US"/>
              <a:pPr>
                <a:defRPr/>
              </a:pPr>
              <a:t>2012/6/6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7904F72-BF5B-4788-AC42-EE7F4745A6C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CAFB945-54B8-440F-8E8A-3CE4ECC49004}" type="datetimeFigureOut">
              <a:rPr lang="zh-CN" altLang="en-US"/>
              <a:pPr>
                <a:defRPr/>
              </a:pPr>
              <a:t>2012/6/6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3A7163B-2C7C-4B1B-8B87-233B0AFBFCA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41176" y="413792"/>
            <a:ext cx="6563072" cy="1143000"/>
          </a:xfrm>
        </p:spPr>
        <p:txBody>
          <a:bodyPr>
            <a:noAutofit/>
          </a:bodyPr>
          <a:lstStyle>
            <a:lvl1pPr algn="l">
              <a:defRPr sz="3600" b="1">
                <a:solidFill>
                  <a:schemeClr val="bg1"/>
                </a:solidFill>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pPr>
              <a:defRPr/>
            </a:pPr>
            <a:fld id="{55294C0F-BEE7-4D08-AE7C-E5CD1D290CFD}" type="datetimeFigureOut">
              <a:rPr lang="zh-CN" altLang="en-US"/>
              <a:pPr>
                <a:defRPr/>
              </a:pPr>
              <a:t>2012/6/6</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C9F26F71-98CA-4400-A12F-DE1423680676}"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56FCDD0-B57A-48F3-8D2B-26FE11BF9945}" type="datetimeFigureOut">
              <a:rPr lang="zh-CN" altLang="en-US"/>
              <a:pPr>
                <a:defRPr/>
              </a:pPr>
              <a:t>2012/6/6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DB773C0-DE38-4929-A291-7A2B73DF312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02E6806-5938-4A0C-880A-7A5439E47D0B}" type="datetimeFigureOut">
              <a:rPr lang="zh-CN" altLang="en-US"/>
              <a:pPr>
                <a:defRPr/>
              </a:pPr>
              <a:t>2012/6/6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87AE30C-1948-4E84-88C5-49AE8B386E1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A08912B-80C7-4431-B2E9-328BBCC33950}" type="datetimeFigureOut">
              <a:rPr lang="zh-CN" altLang="en-US"/>
              <a:pPr>
                <a:defRPr/>
              </a:pPr>
              <a:t>2012/6/6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B9D9244-2CBC-4D29-9034-14EA880E992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6000">
              <a:schemeClr val="bg1">
                <a:lumMod val="85000"/>
              </a:schemeClr>
            </a:gs>
            <a:gs pos="100000">
              <a:schemeClr val="bg1">
                <a:lumMod val="8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ECEA3F5-A6DB-4695-B5E4-25052F3E4D95}" type="datetimeFigureOut">
              <a:rPr lang="zh-CN" altLang="en-US"/>
              <a:pPr>
                <a:defRPr/>
              </a:pPr>
              <a:t>2012/6/6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FA627F3-F1DD-4690-B0EE-0665413F408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60"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Calibri" pitchFamily="34" charset="0"/>
          <a:ea typeface="+mj-ea"/>
          <a:cs typeface="+mj-cs"/>
        </a:defRPr>
      </a:lvl1pPr>
      <a:lvl2pPr algn="ctr" rtl="0" fontAlgn="base">
        <a:spcBef>
          <a:spcPct val="0"/>
        </a:spcBef>
        <a:spcAft>
          <a:spcPct val="0"/>
        </a:spcAft>
        <a:defRPr sz="4400">
          <a:solidFill>
            <a:schemeClr val="tx1"/>
          </a:solidFill>
          <a:latin typeface="Calibri" pitchFamily="34" charset="0"/>
          <a:ea typeface="微软雅黑" pitchFamily="34" charset="-122"/>
        </a:defRPr>
      </a:lvl2pPr>
      <a:lvl3pPr algn="ctr" rtl="0" fontAlgn="base">
        <a:spcBef>
          <a:spcPct val="0"/>
        </a:spcBef>
        <a:spcAft>
          <a:spcPct val="0"/>
        </a:spcAft>
        <a:defRPr sz="4400">
          <a:solidFill>
            <a:schemeClr val="tx1"/>
          </a:solidFill>
          <a:latin typeface="Calibri" pitchFamily="34" charset="0"/>
          <a:ea typeface="微软雅黑" pitchFamily="34" charset="-122"/>
        </a:defRPr>
      </a:lvl3pPr>
      <a:lvl4pPr algn="ctr" rtl="0" fontAlgn="base">
        <a:spcBef>
          <a:spcPct val="0"/>
        </a:spcBef>
        <a:spcAft>
          <a:spcPct val="0"/>
        </a:spcAft>
        <a:defRPr sz="4400">
          <a:solidFill>
            <a:schemeClr val="tx1"/>
          </a:solidFill>
          <a:latin typeface="Calibri" pitchFamily="34" charset="0"/>
          <a:ea typeface="微软雅黑" pitchFamily="34" charset="-122"/>
        </a:defRPr>
      </a:lvl4pPr>
      <a:lvl5pPr algn="ctr" rtl="0" fontAlgn="base">
        <a:spcBef>
          <a:spcPct val="0"/>
        </a:spcBef>
        <a:spcAft>
          <a:spcPct val="0"/>
        </a:spcAft>
        <a:defRPr sz="4400">
          <a:solidFill>
            <a:schemeClr val="tx1"/>
          </a:solidFill>
          <a:latin typeface="Calibri" pitchFamily="34" charset="0"/>
          <a:ea typeface="微软雅黑" pitchFamily="34" charset="-122"/>
        </a:defRPr>
      </a:lvl5pPr>
      <a:lvl6pPr marL="457200" algn="ctr" rtl="0" fontAlgn="base">
        <a:spcBef>
          <a:spcPct val="0"/>
        </a:spcBef>
        <a:spcAft>
          <a:spcPct val="0"/>
        </a:spcAft>
        <a:defRPr sz="4400">
          <a:solidFill>
            <a:schemeClr val="tx1"/>
          </a:solidFill>
          <a:latin typeface="Calibri" pitchFamily="34" charset="0"/>
          <a:ea typeface="微软雅黑" pitchFamily="34" charset="-122"/>
        </a:defRPr>
      </a:lvl6pPr>
      <a:lvl7pPr marL="914400" algn="ctr" rtl="0" fontAlgn="base">
        <a:spcBef>
          <a:spcPct val="0"/>
        </a:spcBef>
        <a:spcAft>
          <a:spcPct val="0"/>
        </a:spcAft>
        <a:defRPr sz="4400">
          <a:solidFill>
            <a:schemeClr val="tx1"/>
          </a:solidFill>
          <a:latin typeface="Calibri" pitchFamily="34" charset="0"/>
          <a:ea typeface="微软雅黑" pitchFamily="34" charset="-122"/>
        </a:defRPr>
      </a:lvl7pPr>
      <a:lvl8pPr marL="1371600" algn="ctr" rtl="0" fontAlgn="base">
        <a:spcBef>
          <a:spcPct val="0"/>
        </a:spcBef>
        <a:spcAft>
          <a:spcPct val="0"/>
        </a:spcAft>
        <a:defRPr sz="4400">
          <a:solidFill>
            <a:schemeClr val="tx1"/>
          </a:solidFill>
          <a:latin typeface="Calibri" pitchFamily="34" charset="0"/>
          <a:ea typeface="微软雅黑" pitchFamily="34" charset="-122"/>
        </a:defRPr>
      </a:lvl8pPr>
      <a:lvl9pPr marL="1828800" algn="ctr" rtl="0" fontAlgn="base">
        <a:spcBef>
          <a:spcPct val="0"/>
        </a:spcBef>
        <a:spcAft>
          <a:spcPct val="0"/>
        </a:spcAft>
        <a:defRPr sz="4400">
          <a:solidFill>
            <a:schemeClr val="tx1"/>
          </a:solidFill>
          <a:latin typeface="Calibri" pitchFamily="34" charset="0"/>
          <a:ea typeface="微软雅黑" pitchFamily="34" charset="-122"/>
        </a:defRPr>
      </a:lvl9pPr>
    </p:titleStyle>
    <p:bodyStyle>
      <a:lvl1pPr marL="342900" indent="-342900" algn="l" rtl="0" fontAlgn="base">
        <a:spcBef>
          <a:spcPct val="20000"/>
        </a:spcBef>
        <a:spcAft>
          <a:spcPct val="0"/>
        </a:spcAft>
        <a:buFont typeface="Franklin Gothic Medium"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Franklin Gothic Medium"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Franklin Gothic Medium"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Franklin Gothic Medium"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Franklin Gothic Medium"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51pptmoba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www.51pptmoba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图片 17"/>
          <p:cNvPicPr>
            <a:picLocks noChangeAspect="1"/>
          </p:cNvPicPr>
          <p:nvPr/>
        </p:nvPicPr>
        <p:blipFill>
          <a:blip r:embed="rId3"/>
          <a:srcRect/>
          <a:stretch>
            <a:fillRect/>
          </a:stretch>
        </p:blipFill>
        <p:spPr bwMode="auto">
          <a:xfrm>
            <a:off x="3492500" y="2246313"/>
            <a:ext cx="5376863" cy="4464050"/>
          </a:xfrm>
          <a:prstGeom prst="rect">
            <a:avLst/>
          </a:prstGeom>
          <a:noFill/>
          <a:ln w="9525">
            <a:noFill/>
            <a:miter lim="800000"/>
            <a:headEnd/>
            <a:tailEnd/>
          </a:ln>
        </p:spPr>
      </p:pic>
      <p:sp>
        <p:nvSpPr>
          <p:cNvPr id="28" name="TextBox 27"/>
          <p:cNvSpPr txBox="1"/>
          <p:nvPr/>
        </p:nvSpPr>
        <p:spPr>
          <a:xfrm>
            <a:off x="520700" y="742950"/>
            <a:ext cx="6354763" cy="830263"/>
          </a:xfrm>
          <a:prstGeom prst="rect">
            <a:avLst/>
          </a:prstGeom>
          <a:noFill/>
        </p:spPr>
        <p:txBody>
          <a:bodyPr>
            <a:spAutoFit/>
          </a:bodyPr>
          <a:lstStyle/>
          <a:p>
            <a:pPr fontAlgn="auto">
              <a:spcBef>
                <a:spcPts val="0"/>
              </a:spcBef>
              <a:spcAft>
                <a:spcPts val="0"/>
              </a:spcAft>
              <a:defRPr/>
            </a:pPr>
            <a:r>
              <a:rPr lang="zh-CN" altLang="en-US" sz="4800" b="1" spc="600" dirty="0">
                <a:solidFill>
                  <a:schemeClr val="bg1"/>
                </a:solidFill>
                <a:latin typeface="+mn-lt"/>
                <a:ea typeface="+mn-ea"/>
              </a:rPr>
              <a:t>单击此处</a:t>
            </a:r>
            <a:r>
              <a:rPr lang="zh-CN" altLang="en-US" sz="4800" b="1" spc="600" dirty="0">
                <a:solidFill>
                  <a:schemeClr val="bg1"/>
                </a:solidFill>
                <a:latin typeface="+mn-lt"/>
                <a:ea typeface="+mn-ea"/>
              </a:rPr>
              <a:t>编辑标题</a:t>
            </a:r>
            <a:endParaRPr lang="zh-CN" altLang="en-US" sz="4800" b="1" spc="600" dirty="0">
              <a:solidFill>
                <a:schemeClr val="bg1"/>
              </a:solidFill>
              <a:latin typeface="+mn-lt"/>
              <a:ea typeface="+mn-ea"/>
            </a:endParaRPr>
          </a:p>
        </p:txBody>
      </p:sp>
      <p:sp>
        <p:nvSpPr>
          <p:cNvPr id="13316" name="矩形 28"/>
          <p:cNvSpPr>
            <a:spLocks noChangeArrowheads="1"/>
          </p:cNvSpPr>
          <p:nvPr/>
        </p:nvSpPr>
        <p:spPr bwMode="auto">
          <a:xfrm>
            <a:off x="2827338" y="1644650"/>
            <a:ext cx="3135312" cy="461963"/>
          </a:xfrm>
          <a:prstGeom prst="rect">
            <a:avLst/>
          </a:prstGeom>
          <a:noFill/>
          <a:ln w="9525">
            <a:noFill/>
            <a:miter lim="800000"/>
            <a:headEnd/>
            <a:tailEnd/>
          </a:ln>
        </p:spPr>
        <p:txBody>
          <a:bodyPr wrap="none">
            <a:spAutoFit/>
          </a:bodyPr>
          <a:lstStyle/>
          <a:p>
            <a:pPr algn="r"/>
            <a:r>
              <a:rPr lang="en-US" altLang="zh-CN" sz="2400">
                <a:solidFill>
                  <a:schemeClr val="bg1"/>
                </a:solidFill>
                <a:latin typeface="Franklin Gothic Book" pitchFamily="34" charset="0"/>
                <a:ea typeface="微软雅黑" pitchFamily="34" charset="-122"/>
              </a:rPr>
              <a:t>—— </a:t>
            </a:r>
            <a:r>
              <a:rPr lang="zh-CN" altLang="en-US" sz="2400">
                <a:solidFill>
                  <a:schemeClr val="bg1"/>
                </a:solidFill>
                <a:latin typeface="Franklin Gothic Book" pitchFamily="34" charset="0"/>
                <a:ea typeface="微软雅黑" pitchFamily="34" charset="-122"/>
              </a:rPr>
              <a:t>单击此处编辑文本</a:t>
            </a:r>
          </a:p>
        </p:txBody>
      </p:sp>
      <p:sp>
        <p:nvSpPr>
          <p:cNvPr id="13317" name="TextBox 29"/>
          <p:cNvSpPr txBox="1">
            <a:spLocks noChangeArrowheads="1"/>
          </p:cNvSpPr>
          <p:nvPr/>
        </p:nvSpPr>
        <p:spPr bwMode="auto">
          <a:xfrm>
            <a:off x="179388" y="5300663"/>
            <a:ext cx="2755900" cy="120015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a:t>
            </a:r>
            <a:endParaRPr lang="en-US" altLang="zh-CN" sz="1600">
              <a:latin typeface="Franklin Gothic Book" pitchFamily="34" charset="0"/>
              <a:ea typeface="微软雅黑" pitchFamily="34" charset="-122"/>
            </a:endParaRPr>
          </a:p>
          <a:p>
            <a:pPr>
              <a:lnSpc>
                <a:spcPct val="150000"/>
              </a:lnSpc>
            </a:pPr>
            <a:r>
              <a:rPr lang="zh-CN" altLang="en-US" sz="1600">
                <a:latin typeface="Franklin Gothic Book" pitchFamily="34" charset="0"/>
                <a:ea typeface="微软雅黑" pitchFamily="34" charset="-122"/>
              </a:rPr>
              <a:t>请输入相关内容</a:t>
            </a:r>
            <a:endParaRPr lang="en-US" altLang="zh-CN" sz="1600">
              <a:latin typeface="Franklin Gothic Book" pitchFamily="34" charset="0"/>
              <a:ea typeface="微软雅黑" pitchFamily="34" charset="-122"/>
            </a:endParaRPr>
          </a:p>
          <a:p>
            <a:pPr>
              <a:lnSpc>
                <a:spcPct val="150000"/>
              </a:lnSpc>
            </a:pPr>
            <a:r>
              <a:rPr lang="zh-CN" altLang="en-US" sz="1600">
                <a:latin typeface="Franklin Gothic Book" pitchFamily="34" charset="0"/>
                <a:ea typeface="微软雅黑" pitchFamily="34" charset="-122"/>
              </a:rPr>
              <a:t>请输入相关内容</a:t>
            </a:r>
          </a:p>
        </p:txBody>
      </p:sp>
      <p:sp>
        <p:nvSpPr>
          <p:cNvPr id="13318" name="Text Box 6"/>
          <p:cNvSpPr txBox="1">
            <a:spLocks noChangeArrowheads="1"/>
          </p:cNvSpPr>
          <p:nvPr/>
        </p:nvSpPr>
        <p:spPr bwMode="auto">
          <a:xfrm>
            <a:off x="1311275" y="3232150"/>
            <a:ext cx="3486150" cy="366713"/>
          </a:xfrm>
          <a:prstGeom prst="rect">
            <a:avLst/>
          </a:prstGeom>
          <a:noFill/>
          <a:ln w="9525">
            <a:noFill/>
            <a:miter lim="800000"/>
            <a:headEnd/>
            <a:tailEnd/>
          </a:ln>
          <a:effectLst/>
        </p:spPr>
        <p:txBody>
          <a:bodyPr wrap="none">
            <a:spAutoFit/>
          </a:bodyPr>
          <a:lstStyle/>
          <a:p>
            <a:r>
              <a:rPr lang="en-US" altLang="zh-CN">
                <a:hlinkClick r:id="rId4"/>
              </a:rPr>
              <a:t>www.51pptmoban.com</a:t>
            </a:r>
            <a:r>
              <a:rPr lang="en-US" altLang="zh-CN"/>
              <a:t> </a:t>
            </a:r>
            <a:r>
              <a:rPr lang="zh-CN" altLang="en-US"/>
              <a:t>搜集整理</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extLst>
          </a:blip>
          <a:stretch>
            <a:fillRect/>
          </a:stretch>
        </p:blipFill>
        <p:spPr>
          <a:xfrm>
            <a:off x="269845" y="2297329"/>
            <a:ext cx="4446171" cy="612000"/>
          </a:xfrm>
          <a:prstGeom prst="rect">
            <a:avLst/>
          </a:prstGeom>
          <a:scene3d>
            <a:camera prst="orthographicFront"/>
            <a:lightRig rig="threePt" dir="t"/>
          </a:scene3d>
          <a:sp3d>
            <a:bevelT/>
          </a:sp3d>
        </p:spPr>
      </p:pic>
      <p:sp>
        <p:nvSpPr>
          <p:cNvPr id="14338" name="标题 1"/>
          <p:cNvSpPr>
            <a:spLocks noGrp="1"/>
          </p:cNvSpPr>
          <p:nvPr>
            <p:ph type="title"/>
          </p:nvPr>
        </p:nvSpPr>
        <p:spPr>
          <a:xfrm>
            <a:off x="241300" y="414338"/>
            <a:ext cx="6562725" cy="1143000"/>
          </a:xfrm>
        </p:spPr>
        <p:txBody>
          <a:bodyPr/>
          <a:lstStyle/>
          <a:p>
            <a:endParaRPr lang="zh-CN" altLang="en-US" smtClean="0"/>
          </a:p>
        </p:txBody>
      </p:sp>
      <p:graphicFrame>
        <p:nvGraphicFramePr>
          <p:cNvPr id="3" name="表格 2"/>
          <p:cNvGraphicFramePr>
            <a:graphicFrameLocks noGrp="1"/>
          </p:cNvGraphicFramePr>
          <p:nvPr/>
        </p:nvGraphicFramePr>
        <p:xfrm>
          <a:off x="269845" y="2947979"/>
          <a:ext cx="4427847" cy="3577365"/>
        </p:xfrm>
        <a:graphic>
          <a:graphicData uri="http://schemas.openxmlformats.org/drawingml/2006/table">
            <a:tbl>
              <a:tblPr firstRow="1" bandRow="1">
                <a:tableStyleId>{C083E6E3-FA7D-4D7B-A595-EF9225AFEA82}</a:tableStyleId>
              </a:tblPr>
              <a:tblGrid>
                <a:gridCol w="3423960"/>
                <a:gridCol w="1003887"/>
              </a:tblGrid>
              <a:tr h="715473">
                <a:tc>
                  <a:txBody>
                    <a:bodyPr/>
                    <a:lstStyle/>
                    <a:p>
                      <a:r>
                        <a:rPr lang="zh-CN" altLang="en-US" b="0" cap="none" spc="0" dirty="0" smtClean="0">
                          <a:ln>
                            <a:noFill/>
                          </a:ln>
                          <a:solidFill>
                            <a:schemeClr val="tx1"/>
                          </a:solidFill>
                          <a:effectLst/>
                        </a:rPr>
                        <a:t>请输入内容</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r>
                        <a:rPr lang="zh-CN" altLang="en-US" b="0" cap="none" spc="0" dirty="0" smtClean="0">
                          <a:ln>
                            <a:noFill/>
                          </a:ln>
                          <a:solidFill>
                            <a:schemeClr val="tx1"/>
                          </a:solidFill>
                          <a:effectLst/>
                        </a:rPr>
                        <a:t>数字</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715473">
                <a:tc>
                  <a:txBody>
                    <a:bodyPr/>
                    <a:lstStyle/>
                    <a:p>
                      <a:r>
                        <a:rPr lang="zh-CN" altLang="en-US" b="0" cap="none" spc="0" dirty="0" smtClean="0">
                          <a:ln>
                            <a:noFill/>
                          </a:ln>
                          <a:solidFill>
                            <a:schemeClr val="tx1"/>
                          </a:solidFill>
                          <a:effectLst/>
                        </a:rPr>
                        <a:t>请输入内容</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r>
                        <a:rPr lang="zh-CN" altLang="en-US" b="0" cap="none" spc="0" dirty="0" smtClean="0">
                          <a:ln>
                            <a:noFill/>
                          </a:ln>
                          <a:solidFill>
                            <a:schemeClr val="tx1"/>
                          </a:solidFill>
                          <a:effectLst/>
                        </a:rPr>
                        <a:t>数字</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715473">
                <a:tc>
                  <a:txBody>
                    <a:bodyPr/>
                    <a:lstStyle/>
                    <a:p>
                      <a:r>
                        <a:rPr lang="zh-CN" altLang="en-US" b="0" cap="none" spc="0" dirty="0" smtClean="0">
                          <a:ln>
                            <a:noFill/>
                          </a:ln>
                          <a:solidFill>
                            <a:schemeClr val="tx1"/>
                          </a:solidFill>
                          <a:effectLst/>
                        </a:rPr>
                        <a:t>请输入内容</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r>
                        <a:rPr lang="zh-CN" altLang="en-US" b="0" cap="none" spc="0" dirty="0" smtClean="0">
                          <a:ln>
                            <a:noFill/>
                          </a:ln>
                          <a:solidFill>
                            <a:schemeClr val="tx1"/>
                          </a:solidFill>
                          <a:effectLst/>
                        </a:rPr>
                        <a:t>数字</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715473">
                <a:tc>
                  <a:txBody>
                    <a:bodyPr/>
                    <a:lstStyle/>
                    <a:p>
                      <a:r>
                        <a:rPr lang="zh-CN" altLang="en-US" b="0" cap="none" spc="0" dirty="0" smtClean="0">
                          <a:ln>
                            <a:noFill/>
                          </a:ln>
                          <a:solidFill>
                            <a:schemeClr val="tx1"/>
                          </a:solidFill>
                          <a:effectLst/>
                        </a:rPr>
                        <a:t>请输入内容</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r>
                        <a:rPr lang="zh-CN" altLang="en-US" b="0" cap="none" spc="0" dirty="0" smtClean="0">
                          <a:ln>
                            <a:noFill/>
                          </a:ln>
                          <a:solidFill>
                            <a:schemeClr val="tx1"/>
                          </a:solidFill>
                          <a:effectLst/>
                        </a:rPr>
                        <a:t>数字</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r h="715473">
                <a:tc>
                  <a:txBody>
                    <a:bodyPr/>
                    <a:lstStyle/>
                    <a:p>
                      <a:r>
                        <a:rPr lang="zh-CN" altLang="en-US" b="0" cap="none" spc="0" dirty="0" smtClean="0">
                          <a:ln>
                            <a:noFill/>
                          </a:ln>
                          <a:solidFill>
                            <a:schemeClr val="tx1"/>
                          </a:solidFill>
                          <a:effectLst/>
                        </a:rPr>
                        <a:t>请输入内容</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c>
                  <a:txBody>
                    <a:bodyPr/>
                    <a:lstStyle/>
                    <a:p>
                      <a:r>
                        <a:rPr lang="zh-CN" altLang="en-US" b="0" cap="none" spc="0" dirty="0" smtClean="0">
                          <a:ln>
                            <a:noFill/>
                          </a:ln>
                          <a:solidFill>
                            <a:schemeClr val="tx1"/>
                          </a:solidFill>
                          <a:effectLst/>
                        </a:rPr>
                        <a:t>数字</a:t>
                      </a:r>
                      <a:endParaRPr lang="zh-CN" altLang="en-US" b="0" cap="none" spc="0" dirty="0">
                        <a:ln>
                          <a:noFill/>
                        </a:ln>
                        <a:solidFill>
                          <a:schemeClr val="tx1"/>
                        </a:solidFill>
                        <a:effectLst/>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solidFill>
                  </a:tcPr>
                </a:tc>
              </a:tr>
            </a:tbl>
          </a:graphicData>
        </a:graphic>
      </p:graphicFrame>
      <p:sp>
        <p:nvSpPr>
          <p:cNvPr id="14340" name="TextBox 7"/>
          <p:cNvSpPr txBox="1">
            <a:spLocks noChangeArrowheads="1"/>
          </p:cNvSpPr>
          <p:nvPr/>
        </p:nvSpPr>
        <p:spPr bwMode="auto">
          <a:xfrm>
            <a:off x="1042988" y="2452688"/>
            <a:ext cx="2736850" cy="400050"/>
          </a:xfrm>
          <a:prstGeom prst="rect">
            <a:avLst/>
          </a:prstGeom>
          <a:noFill/>
          <a:ln w="9525">
            <a:noFill/>
            <a:miter lim="800000"/>
            <a:headEnd/>
            <a:tailEnd/>
          </a:ln>
        </p:spPr>
        <p:txBody>
          <a:bodyPr anchor="ctr">
            <a:spAutoFit/>
          </a:bodyPr>
          <a:lstStyle/>
          <a:p>
            <a:pPr algn="ctr"/>
            <a:r>
              <a:rPr lang="zh-CN" altLang="en-US" sz="2000" b="1">
                <a:latin typeface="Franklin Gothic Book" pitchFamily="34" charset="0"/>
                <a:ea typeface="微软雅黑" pitchFamily="34" charset="-122"/>
              </a:rPr>
              <a:t>在这里添加表格内容</a:t>
            </a:r>
          </a:p>
        </p:txBody>
      </p:sp>
      <p:pic>
        <p:nvPicPr>
          <p:cNvPr id="14341" name="图片 5"/>
          <p:cNvPicPr>
            <a:picLocks noChangeAspect="1"/>
          </p:cNvPicPr>
          <p:nvPr/>
        </p:nvPicPr>
        <p:blipFill>
          <a:blip r:embed="rId3"/>
          <a:srcRect/>
          <a:stretch>
            <a:fillRect/>
          </a:stretch>
        </p:blipFill>
        <p:spPr bwMode="auto">
          <a:xfrm>
            <a:off x="4994275" y="2781300"/>
            <a:ext cx="3865563"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5"/>
          <p:cNvSpPr>
            <a:spLocks noGrp="1"/>
          </p:cNvSpPr>
          <p:nvPr>
            <p:ph type="title"/>
          </p:nvPr>
        </p:nvSpPr>
        <p:spPr>
          <a:xfrm>
            <a:off x="241300" y="414338"/>
            <a:ext cx="6562725" cy="1143000"/>
          </a:xfrm>
        </p:spPr>
        <p:txBody>
          <a:bodyPr/>
          <a:lstStyle/>
          <a:p>
            <a:endParaRPr lang="zh-CN" altLang="en-US" smtClean="0"/>
          </a:p>
        </p:txBody>
      </p:sp>
      <p:pic>
        <p:nvPicPr>
          <p:cNvPr id="15362" name="图片 6"/>
          <p:cNvPicPr>
            <a:picLocks noChangeAspect="1"/>
          </p:cNvPicPr>
          <p:nvPr/>
        </p:nvPicPr>
        <p:blipFill>
          <a:blip r:embed="rId2"/>
          <a:srcRect/>
          <a:stretch>
            <a:fillRect/>
          </a:stretch>
        </p:blipFill>
        <p:spPr bwMode="auto">
          <a:xfrm>
            <a:off x="827088" y="4383088"/>
            <a:ext cx="7777162" cy="1098550"/>
          </a:xfrm>
          <a:prstGeom prst="rect">
            <a:avLst/>
          </a:prstGeom>
          <a:noFill/>
          <a:ln w="9525">
            <a:noFill/>
            <a:miter lim="800000"/>
            <a:headEnd/>
            <a:tailEnd/>
          </a:ln>
        </p:spPr>
      </p:pic>
      <p:sp>
        <p:nvSpPr>
          <p:cNvPr id="15363" name="TextBox 8"/>
          <p:cNvSpPr txBox="1">
            <a:spLocks noChangeArrowheads="1"/>
          </p:cNvSpPr>
          <p:nvPr/>
        </p:nvSpPr>
        <p:spPr bwMode="auto">
          <a:xfrm>
            <a:off x="787400" y="3433763"/>
            <a:ext cx="1889125" cy="78740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a:t>
            </a:r>
          </a:p>
        </p:txBody>
      </p:sp>
      <p:sp>
        <p:nvSpPr>
          <p:cNvPr id="15364" name="TextBox 8"/>
          <p:cNvSpPr txBox="1">
            <a:spLocks noChangeArrowheads="1"/>
          </p:cNvSpPr>
          <p:nvPr/>
        </p:nvSpPr>
        <p:spPr bwMode="auto">
          <a:xfrm>
            <a:off x="2644775" y="5521325"/>
            <a:ext cx="1927225" cy="78740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a:t>
            </a:r>
          </a:p>
        </p:txBody>
      </p:sp>
      <p:sp>
        <p:nvSpPr>
          <p:cNvPr id="15365" name="TextBox 8"/>
          <p:cNvSpPr txBox="1">
            <a:spLocks noChangeArrowheads="1"/>
          </p:cNvSpPr>
          <p:nvPr/>
        </p:nvSpPr>
        <p:spPr bwMode="auto">
          <a:xfrm>
            <a:off x="4427538" y="3505200"/>
            <a:ext cx="1889125" cy="78740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a:t>
            </a:r>
          </a:p>
        </p:txBody>
      </p:sp>
      <p:sp>
        <p:nvSpPr>
          <p:cNvPr id="15366" name="TextBox 8"/>
          <p:cNvSpPr txBox="1">
            <a:spLocks noChangeArrowheads="1"/>
          </p:cNvSpPr>
          <p:nvPr/>
        </p:nvSpPr>
        <p:spPr bwMode="auto">
          <a:xfrm>
            <a:off x="6372225" y="5521325"/>
            <a:ext cx="1925638" cy="78740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a:t>
            </a:r>
          </a:p>
        </p:txBody>
      </p:sp>
      <p:sp>
        <p:nvSpPr>
          <p:cNvPr id="15367" name="矩形 23"/>
          <p:cNvSpPr>
            <a:spLocks noChangeArrowheads="1"/>
          </p:cNvSpPr>
          <p:nvPr/>
        </p:nvSpPr>
        <p:spPr bwMode="auto">
          <a:xfrm>
            <a:off x="1547813" y="4719638"/>
            <a:ext cx="800100" cy="425450"/>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zh-CN" altLang="en-US" sz="2400">
                <a:solidFill>
                  <a:srgbClr val="FFFFFF"/>
                </a:solidFill>
                <a:latin typeface="Franklin Gothic Book" pitchFamily="34" charset="0"/>
                <a:ea typeface="微软雅黑" pitchFamily="34" charset="-122"/>
              </a:rPr>
              <a:t>内容</a:t>
            </a:r>
          </a:p>
        </p:txBody>
      </p:sp>
      <p:sp>
        <p:nvSpPr>
          <p:cNvPr id="15368" name="矩形 24"/>
          <p:cNvSpPr>
            <a:spLocks noChangeArrowheads="1"/>
          </p:cNvSpPr>
          <p:nvPr/>
        </p:nvSpPr>
        <p:spPr bwMode="auto">
          <a:xfrm>
            <a:off x="3416300" y="4719638"/>
            <a:ext cx="800100" cy="425450"/>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zh-CN" altLang="en-US" sz="2400">
                <a:solidFill>
                  <a:srgbClr val="FFFFFF"/>
                </a:solidFill>
                <a:latin typeface="Franklin Gothic Book" pitchFamily="34" charset="0"/>
                <a:ea typeface="微软雅黑" pitchFamily="34" charset="-122"/>
              </a:rPr>
              <a:t>内容</a:t>
            </a:r>
          </a:p>
        </p:txBody>
      </p:sp>
      <p:sp>
        <p:nvSpPr>
          <p:cNvPr id="15369" name="矩形 25"/>
          <p:cNvSpPr>
            <a:spLocks noChangeArrowheads="1"/>
          </p:cNvSpPr>
          <p:nvPr/>
        </p:nvSpPr>
        <p:spPr bwMode="auto">
          <a:xfrm>
            <a:off x="5286375" y="4719638"/>
            <a:ext cx="800100" cy="425450"/>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zh-CN" altLang="en-US" sz="2400">
                <a:solidFill>
                  <a:srgbClr val="FFFFFF"/>
                </a:solidFill>
                <a:latin typeface="Franklin Gothic Book" pitchFamily="34" charset="0"/>
                <a:ea typeface="微软雅黑" pitchFamily="34" charset="-122"/>
              </a:rPr>
              <a:t>内容</a:t>
            </a:r>
          </a:p>
        </p:txBody>
      </p:sp>
      <p:sp>
        <p:nvSpPr>
          <p:cNvPr id="15370" name="矩形 26"/>
          <p:cNvSpPr>
            <a:spLocks noChangeArrowheads="1"/>
          </p:cNvSpPr>
          <p:nvPr/>
        </p:nvSpPr>
        <p:spPr bwMode="auto">
          <a:xfrm>
            <a:off x="7156450" y="4719638"/>
            <a:ext cx="800100" cy="425450"/>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zh-CN" altLang="en-US" sz="2400">
                <a:solidFill>
                  <a:srgbClr val="FFFFFF"/>
                </a:solidFill>
                <a:latin typeface="Franklin Gothic Book" pitchFamily="34" charset="0"/>
                <a:ea typeface="微软雅黑" pitchFamily="34" charset="-122"/>
              </a:rPr>
              <a:t>内容</a:t>
            </a:r>
          </a:p>
        </p:txBody>
      </p:sp>
      <p:pic>
        <p:nvPicPr>
          <p:cNvPr id="15371" name="图片 27"/>
          <p:cNvPicPr>
            <a:picLocks noChangeAspect="1"/>
          </p:cNvPicPr>
          <p:nvPr/>
        </p:nvPicPr>
        <p:blipFill>
          <a:blip r:embed="rId3"/>
          <a:srcRect/>
          <a:stretch>
            <a:fillRect/>
          </a:stretch>
        </p:blipFill>
        <p:spPr bwMode="auto">
          <a:xfrm>
            <a:off x="-19050" y="2492375"/>
            <a:ext cx="4235450" cy="612775"/>
          </a:xfrm>
          <a:prstGeom prst="rect">
            <a:avLst/>
          </a:prstGeom>
          <a:noFill/>
          <a:ln w="9525">
            <a:noFill/>
            <a:miter lim="800000"/>
            <a:headEnd/>
            <a:tailEnd/>
          </a:ln>
        </p:spPr>
      </p:pic>
      <p:sp>
        <p:nvSpPr>
          <p:cNvPr id="15372" name="矩形 28"/>
          <p:cNvSpPr>
            <a:spLocks noChangeArrowheads="1"/>
          </p:cNvSpPr>
          <p:nvPr/>
        </p:nvSpPr>
        <p:spPr bwMode="auto">
          <a:xfrm>
            <a:off x="684213" y="2606675"/>
            <a:ext cx="2646362" cy="461963"/>
          </a:xfrm>
          <a:prstGeom prst="rect">
            <a:avLst/>
          </a:prstGeom>
          <a:noFill/>
          <a:ln w="9525">
            <a:noFill/>
            <a:miter lim="800000"/>
            <a:headEnd/>
            <a:tailEnd/>
          </a:ln>
        </p:spPr>
        <p:txBody>
          <a:bodyPr wrap="none">
            <a:spAutoFit/>
          </a:bodyPr>
          <a:lstStyle/>
          <a:p>
            <a:r>
              <a:rPr lang="zh-CN" altLang="en-US" sz="2400">
                <a:latin typeface="Franklin Gothic Book" pitchFamily="34" charset="0"/>
                <a:ea typeface="微软雅黑" pitchFamily="34" charset="-122"/>
              </a:rPr>
              <a:t>单击此处编辑文本</a:t>
            </a:r>
          </a:p>
        </p:txBody>
      </p:sp>
      <p:sp>
        <p:nvSpPr>
          <p:cNvPr id="15374" name="Text Box 14"/>
          <p:cNvSpPr txBox="1">
            <a:spLocks noChangeArrowheads="1"/>
          </p:cNvSpPr>
          <p:nvPr/>
        </p:nvSpPr>
        <p:spPr bwMode="auto">
          <a:xfrm>
            <a:off x="1311275" y="3232150"/>
            <a:ext cx="3486150" cy="366713"/>
          </a:xfrm>
          <a:prstGeom prst="rect">
            <a:avLst/>
          </a:prstGeom>
          <a:noFill/>
          <a:ln w="9525">
            <a:noFill/>
            <a:miter lim="800000"/>
            <a:headEnd/>
            <a:tailEnd/>
          </a:ln>
          <a:effectLst/>
        </p:spPr>
        <p:txBody>
          <a:bodyPr wrap="none">
            <a:spAutoFit/>
          </a:bodyPr>
          <a:lstStyle/>
          <a:p>
            <a:r>
              <a:rPr lang="en-US" altLang="zh-CN">
                <a:hlinkClick r:id="rId4"/>
              </a:rPr>
              <a:t>www.51pptmoban.com</a:t>
            </a:r>
            <a:r>
              <a:rPr lang="en-US" altLang="zh-CN"/>
              <a:t> </a:t>
            </a:r>
            <a:r>
              <a:rPr lang="zh-CN" altLang="en-US"/>
              <a:t>搜集整理</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241300" y="414338"/>
            <a:ext cx="6562725" cy="1143000"/>
          </a:xfrm>
        </p:spPr>
        <p:txBody>
          <a:bodyPr/>
          <a:lstStyle/>
          <a:p>
            <a:endParaRPr lang="zh-CN" altLang="en-US" smtClean="0"/>
          </a:p>
        </p:txBody>
      </p:sp>
      <p:pic>
        <p:nvPicPr>
          <p:cNvPr id="16386" name="图片 2"/>
          <p:cNvPicPr>
            <a:picLocks noChangeAspect="1"/>
          </p:cNvPicPr>
          <p:nvPr/>
        </p:nvPicPr>
        <p:blipFill>
          <a:blip r:embed="rId2"/>
          <a:srcRect/>
          <a:stretch>
            <a:fillRect/>
          </a:stretch>
        </p:blipFill>
        <p:spPr bwMode="auto">
          <a:xfrm>
            <a:off x="323850" y="2346325"/>
            <a:ext cx="3024188" cy="4135438"/>
          </a:xfrm>
          <a:prstGeom prst="rect">
            <a:avLst/>
          </a:prstGeom>
          <a:noFill/>
          <a:ln w="9525">
            <a:noFill/>
            <a:miter lim="800000"/>
            <a:headEnd/>
            <a:tailEnd/>
          </a:ln>
        </p:spPr>
      </p:pic>
      <p:pic>
        <p:nvPicPr>
          <p:cNvPr id="16387" name="图片 3"/>
          <p:cNvPicPr>
            <a:picLocks noChangeAspect="1"/>
          </p:cNvPicPr>
          <p:nvPr/>
        </p:nvPicPr>
        <p:blipFill>
          <a:blip r:embed="rId3"/>
          <a:srcRect/>
          <a:stretch>
            <a:fillRect/>
          </a:stretch>
        </p:blipFill>
        <p:spPr bwMode="auto">
          <a:xfrm>
            <a:off x="4211638" y="2257425"/>
            <a:ext cx="4740275" cy="1100138"/>
          </a:xfrm>
          <a:prstGeom prst="rect">
            <a:avLst/>
          </a:prstGeom>
          <a:noFill/>
          <a:ln w="9525">
            <a:noFill/>
            <a:miter lim="800000"/>
            <a:headEnd/>
            <a:tailEnd/>
          </a:ln>
        </p:spPr>
      </p:pic>
      <p:sp>
        <p:nvSpPr>
          <p:cNvPr id="16388" name="矩形 4"/>
          <p:cNvSpPr>
            <a:spLocks noChangeArrowheads="1"/>
          </p:cNvSpPr>
          <p:nvPr/>
        </p:nvSpPr>
        <p:spPr bwMode="auto">
          <a:xfrm>
            <a:off x="5257800" y="2606675"/>
            <a:ext cx="2647950" cy="461963"/>
          </a:xfrm>
          <a:prstGeom prst="rect">
            <a:avLst/>
          </a:prstGeom>
          <a:noFill/>
          <a:ln w="9525">
            <a:noFill/>
            <a:miter lim="800000"/>
            <a:headEnd/>
            <a:tailEnd/>
          </a:ln>
        </p:spPr>
        <p:txBody>
          <a:bodyPr wrap="none">
            <a:spAutoFit/>
          </a:bodyPr>
          <a:lstStyle/>
          <a:p>
            <a:r>
              <a:rPr lang="zh-CN" altLang="en-US" sz="2400">
                <a:latin typeface="Franklin Gothic Book" pitchFamily="34" charset="0"/>
                <a:ea typeface="微软雅黑" pitchFamily="34" charset="-122"/>
              </a:rPr>
              <a:t>单击此处编辑文本</a:t>
            </a:r>
          </a:p>
        </p:txBody>
      </p:sp>
      <p:sp>
        <p:nvSpPr>
          <p:cNvPr id="16389" name="TextBox 5"/>
          <p:cNvSpPr txBox="1">
            <a:spLocks noChangeArrowheads="1"/>
          </p:cNvSpPr>
          <p:nvPr/>
        </p:nvSpPr>
        <p:spPr bwMode="auto">
          <a:xfrm>
            <a:off x="4241800" y="3517900"/>
            <a:ext cx="2339975" cy="2633663"/>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请输入相关内容请输入相关内容请输入相关内容相关内容请输入相关内容请输入相关内容请输入相关内容请输入相关内容相关内容请输入相关内容</a:t>
            </a:r>
          </a:p>
        </p:txBody>
      </p:sp>
      <p:sp>
        <p:nvSpPr>
          <p:cNvPr id="16390" name="TextBox 6"/>
          <p:cNvSpPr txBox="1">
            <a:spLocks noChangeArrowheads="1"/>
          </p:cNvSpPr>
          <p:nvPr/>
        </p:nvSpPr>
        <p:spPr bwMode="auto">
          <a:xfrm>
            <a:off x="6659563" y="3532188"/>
            <a:ext cx="2341562" cy="2633662"/>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请输入相关内容请输入相关内容请输入相关内容相关内容请输入相关内容请输入相关内容请输入相关内容请输入相关内容请输入相关内容请输入相关内容</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241300" y="414338"/>
            <a:ext cx="6562725" cy="1143000"/>
          </a:xfrm>
        </p:spPr>
        <p:txBody>
          <a:bodyPr/>
          <a:lstStyle/>
          <a:p>
            <a:endParaRPr lang="zh-CN" altLang="en-US" smtClean="0"/>
          </a:p>
        </p:txBody>
      </p:sp>
      <p:pic>
        <p:nvPicPr>
          <p:cNvPr id="17410" name="图片 2"/>
          <p:cNvPicPr>
            <a:picLocks noChangeAspect="1"/>
          </p:cNvPicPr>
          <p:nvPr/>
        </p:nvPicPr>
        <p:blipFill>
          <a:blip r:embed="rId2"/>
          <a:srcRect/>
          <a:stretch>
            <a:fillRect/>
          </a:stretch>
        </p:blipFill>
        <p:spPr bwMode="auto">
          <a:xfrm>
            <a:off x="323850" y="2300288"/>
            <a:ext cx="5256213" cy="4267200"/>
          </a:xfrm>
          <a:prstGeom prst="rect">
            <a:avLst/>
          </a:prstGeom>
          <a:noFill/>
          <a:ln w="9525">
            <a:noFill/>
            <a:miter lim="800000"/>
            <a:headEnd/>
            <a:tailEnd/>
          </a:ln>
        </p:spPr>
      </p:pic>
      <p:sp>
        <p:nvSpPr>
          <p:cNvPr id="17411" name="矩形 3"/>
          <p:cNvSpPr>
            <a:spLocks noChangeArrowheads="1"/>
          </p:cNvSpPr>
          <p:nvPr/>
        </p:nvSpPr>
        <p:spPr bwMode="auto">
          <a:xfrm>
            <a:off x="2551113" y="2997200"/>
            <a:ext cx="800100" cy="423863"/>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zh-CN" altLang="en-US" sz="2400">
                <a:solidFill>
                  <a:srgbClr val="FFFFFF"/>
                </a:solidFill>
                <a:latin typeface="Franklin Gothic Book" pitchFamily="34" charset="0"/>
                <a:ea typeface="微软雅黑" pitchFamily="34" charset="-122"/>
              </a:rPr>
              <a:t>内容</a:t>
            </a:r>
          </a:p>
        </p:txBody>
      </p:sp>
      <p:sp>
        <p:nvSpPr>
          <p:cNvPr id="17412" name="矩形 4"/>
          <p:cNvSpPr>
            <a:spLocks noChangeArrowheads="1"/>
          </p:cNvSpPr>
          <p:nvPr/>
        </p:nvSpPr>
        <p:spPr bwMode="auto">
          <a:xfrm>
            <a:off x="2551113" y="4221163"/>
            <a:ext cx="800100" cy="425450"/>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zh-CN" altLang="en-US" sz="2400">
                <a:solidFill>
                  <a:srgbClr val="FFFFFF"/>
                </a:solidFill>
                <a:latin typeface="Franklin Gothic Book" pitchFamily="34" charset="0"/>
                <a:ea typeface="微软雅黑" pitchFamily="34" charset="-122"/>
              </a:rPr>
              <a:t>内容</a:t>
            </a:r>
          </a:p>
        </p:txBody>
      </p:sp>
      <p:sp>
        <p:nvSpPr>
          <p:cNvPr id="17413" name="矩形 5"/>
          <p:cNvSpPr>
            <a:spLocks noChangeArrowheads="1"/>
          </p:cNvSpPr>
          <p:nvPr/>
        </p:nvSpPr>
        <p:spPr bwMode="auto">
          <a:xfrm>
            <a:off x="2551113" y="5661025"/>
            <a:ext cx="800100" cy="425450"/>
          </a:xfrm>
          <a:prstGeom prst="rect">
            <a:avLst/>
          </a:prstGeom>
          <a:noFill/>
          <a:ln w="9525">
            <a:noFill/>
            <a:miter lim="800000"/>
            <a:headEnd/>
            <a:tailEnd/>
          </a:ln>
        </p:spPr>
        <p:txBody>
          <a:bodyPr wrap="none">
            <a:spAutoFit/>
          </a:bodyPr>
          <a:lstStyle/>
          <a:p>
            <a:pPr algn="ctr" defTabSz="1244600">
              <a:lnSpc>
                <a:spcPct val="90000"/>
              </a:lnSpc>
              <a:spcAft>
                <a:spcPct val="35000"/>
              </a:spcAft>
            </a:pPr>
            <a:r>
              <a:rPr lang="zh-CN" altLang="en-US" sz="2400">
                <a:solidFill>
                  <a:srgbClr val="FFFFFF"/>
                </a:solidFill>
                <a:latin typeface="Franklin Gothic Book" pitchFamily="34" charset="0"/>
                <a:ea typeface="微软雅黑" pitchFamily="34" charset="-122"/>
              </a:rPr>
              <a:t>内容</a:t>
            </a:r>
          </a:p>
        </p:txBody>
      </p:sp>
      <p:sp>
        <p:nvSpPr>
          <p:cNvPr id="17414" name="TextBox 8"/>
          <p:cNvSpPr txBox="1">
            <a:spLocks noChangeArrowheads="1"/>
          </p:cNvSpPr>
          <p:nvPr/>
        </p:nvSpPr>
        <p:spPr bwMode="auto">
          <a:xfrm>
            <a:off x="3995738" y="2657475"/>
            <a:ext cx="2736850" cy="78740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请输入相关内容请输入相关内容请输入相关内容</a:t>
            </a:r>
          </a:p>
        </p:txBody>
      </p:sp>
      <p:sp>
        <p:nvSpPr>
          <p:cNvPr id="17415" name="TextBox 8"/>
          <p:cNvSpPr txBox="1">
            <a:spLocks noChangeArrowheads="1"/>
          </p:cNvSpPr>
          <p:nvPr/>
        </p:nvSpPr>
        <p:spPr bwMode="auto">
          <a:xfrm>
            <a:off x="4716463" y="4010025"/>
            <a:ext cx="2735262" cy="78740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请输入相关内容请输入相关内容请输入相关内容</a:t>
            </a:r>
          </a:p>
        </p:txBody>
      </p:sp>
      <p:sp>
        <p:nvSpPr>
          <p:cNvPr id="17416" name="TextBox 8"/>
          <p:cNvSpPr txBox="1">
            <a:spLocks noChangeArrowheads="1"/>
          </p:cNvSpPr>
          <p:nvPr/>
        </p:nvSpPr>
        <p:spPr bwMode="auto">
          <a:xfrm>
            <a:off x="5724525" y="5449888"/>
            <a:ext cx="2735263" cy="787400"/>
          </a:xfrm>
          <a:prstGeom prst="rect">
            <a:avLst/>
          </a:prstGeom>
          <a:noFill/>
          <a:ln w="9525">
            <a:noFill/>
            <a:miter lim="800000"/>
            <a:headEnd/>
            <a:tailEnd/>
          </a:ln>
        </p:spPr>
        <p:txBody>
          <a:bodyPr>
            <a:spAutoFit/>
          </a:bodyPr>
          <a:lstStyle/>
          <a:p>
            <a:pPr>
              <a:lnSpc>
                <a:spcPct val="150000"/>
              </a:lnSpc>
            </a:pPr>
            <a:r>
              <a:rPr lang="zh-CN" altLang="en-US" sz="1600">
                <a:latin typeface="Franklin Gothic Book" pitchFamily="34" charset="0"/>
                <a:ea typeface="微软雅黑" pitchFamily="34" charset="-122"/>
              </a:rPr>
              <a:t>请输入相关内容请输入相关内容请输入相关内容</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extBox 11"/>
          <p:cNvSpPr txBox="1">
            <a:spLocks noChangeArrowheads="1"/>
          </p:cNvSpPr>
          <p:nvPr/>
        </p:nvSpPr>
        <p:spPr bwMode="auto">
          <a:xfrm>
            <a:off x="539750" y="1162050"/>
            <a:ext cx="4176713" cy="708025"/>
          </a:xfrm>
          <a:prstGeom prst="rect">
            <a:avLst/>
          </a:prstGeom>
          <a:noFill/>
          <a:ln w="9525">
            <a:noFill/>
            <a:miter lim="800000"/>
            <a:headEnd/>
            <a:tailEnd/>
          </a:ln>
        </p:spPr>
        <p:txBody>
          <a:bodyPr anchor="ctr">
            <a:spAutoFit/>
          </a:bodyPr>
          <a:lstStyle/>
          <a:p>
            <a:pPr algn="dist"/>
            <a:r>
              <a:rPr lang="zh-CN" altLang="en-US" sz="4000" b="1">
                <a:latin typeface="Franklin Gothic Book" pitchFamily="34" charset="0"/>
                <a:ea typeface="微软雅黑" pitchFamily="34" charset="-122"/>
              </a:rPr>
              <a:t>感谢您的聆听！</a:t>
            </a:r>
          </a:p>
        </p:txBody>
      </p:sp>
      <p:pic>
        <p:nvPicPr>
          <p:cNvPr id="18435" name="图片 5"/>
          <p:cNvPicPr>
            <a:picLocks noChangeAspect="1"/>
          </p:cNvPicPr>
          <p:nvPr/>
        </p:nvPicPr>
        <p:blipFill>
          <a:blip r:embed="rId3"/>
          <a:srcRect/>
          <a:stretch>
            <a:fillRect/>
          </a:stretch>
        </p:blipFill>
        <p:spPr bwMode="auto">
          <a:xfrm>
            <a:off x="3851275" y="1196975"/>
            <a:ext cx="4414838" cy="549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6">
      <a:dk1>
        <a:sysClr val="windowText" lastClr="000000"/>
      </a:dk1>
      <a:lt1>
        <a:sysClr val="window" lastClr="FFFFFF"/>
      </a:lt1>
      <a:dk2>
        <a:srgbClr val="1F497D"/>
      </a:dk2>
      <a:lt2>
        <a:srgbClr val="EEECE1"/>
      </a:lt2>
      <a:accent1>
        <a:srgbClr val="FFFF00"/>
      </a:accent1>
      <a:accent2>
        <a:srgbClr val="FFC000"/>
      </a:accent2>
      <a:accent3>
        <a:srgbClr val="E1A733"/>
      </a:accent3>
      <a:accent4>
        <a:srgbClr val="C00000"/>
      </a:accent4>
      <a:accent5>
        <a:srgbClr val="4BACC6"/>
      </a:accent5>
      <a:accent6>
        <a:srgbClr val="F79646"/>
      </a:accent6>
      <a:hlink>
        <a:srgbClr val="0000FF"/>
      </a:hlink>
      <a:folHlink>
        <a:srgbClr val="800080"/>
      </a:folHlink>
    </a:clrScheme>
    <a:fontScheme name="自定义 1">
      <a:majorFont>
        <a:latin typeface="Franklin Gothic Medium"/>
        <a:ea typeface="微软雅黑"/>
        <a:cs typeface=""/>
      </a:majorFont>
      <a:minorFont>
        <a:latin typeface="Franklin Gothic Book"/>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342</Words>
  <Application>Microsoft Office PowerPoint</Application>
  <PresentationFormat>On-screen Show (4:3)</PresentationFormat>
  <Paragraphs>27</Paragraphs>
  <Slides>6</Slides>
  <Notes>0</Notes>
  <HiddenSlides>0</HiddenSlides>
  <MMClips>0</MMClips>
  <ScaleCrop>false</ScaleCrop>
  <HeadingPairs>
    <vt:vector size="6" baseType="variant">
      <vt:variant>
        <vt:lpstr>已用的字体</vt:lpstr>
      </vt:variant>
      <vt:variant>
        <vt:i4>6</vt:i4>
      </vt:variant>
      <vt:variant>
        <vt:lpstr>演示文稿设计模板</vt:lpstr>
      </vt:variant>
      <vt:variant>
        <vt:i4>2</vt:i4>
      </vt:variant>
      <vt:variant>
        <vt:lpstr>幻灯片标题</vt:lpstr>
      </vt:variant>
      <vt:variant>
        <vt:i4>6</vt:i4>
      </vt:variant>
    </vt:vector>
  </HeadingPairs>
  <TitlesOfParts>
    <vt:vector size="14" baseType="lpstr">
      <vt:lpstr>Franklin Gothic Book</vt:lpstr>
      <vt:lpstr>微软雅黑</vt:lpstr>
      <vt:lpstr>Arial</vt:lpstr>
      <vt:lpstr>Franklin Gothic Medium</vt:lpstr>
      <vt:lpstr>Calibri</vt:lpstr>
      <vt:lpstr>宋体</vt:lpstr>
      <vt:lpstr>Office 主题</vt:lpstr>
      <vt:lpstr>Office 主题</vt:lpstr>
      <vt:lpstr>幻灯片 1</vt:lpstr>
      <vt:lpstr>幻灯片 2</vt:lpstr>
      <vt:lpstr>幻灯片 3</vt:lpstr>
      <vt:lpstr>幻灯片 4</vt:lpstr>
      <vt:lpstr>幻灯片 5</vt:lpstr>
      <vt:lpstr>幻灯片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joyce</dc:creator>
  <cp:lastModifiedBy>pc</cp:lastModifiedBy>
  <cp:revision>19</cp:revision>
  <dcterms:created xsi:type="dcterms:W3CDTF">2011-05-23T09:32:01Z</dcterms:created>
  <dcterms:modified xsi:type="dcterms:W3CDTF">2012-06-06T13:07:28Z</dcterms:modified>
</cp:coreProperties>
</file>