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E5F8FF"/>
    <a:srgbClr val="5DD5FF"/>
    <a:srgbClr val="6DD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08" y="-3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gradFill>
          <a:gsLst>
            <a:gs pos="0">
              <a:schemeClr val="accent3">
                <a:lumMod val="95000"/>
              </a:schemeClr>
            </a:gs>
            <a:gs pos="50000">
              <a:srgbClr val="6DD9FF"/>
            </a:gs>
            <a:gs pos="100000">
              <a:srgbClr val="00B0F0"/>
            </a:gs>
          </a:gsLst>
          <a:lin ang="13500000" scaled="1"/>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0" y="838200"/>
            <a:ext cx="7772400" cy="1470025"/>
          </a:xfrm>
        </p:spPr>
        <p:txBody>
          <a:bodyPr/>
          <a:lstStyle>
            <a:lvl1pPr>
              <a:defRPr sz="4000" b="1">
                <a:solidFill>
                  <a:schemeClr val="bg1"/>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B69919F-AB60-4A3E-AA1D-AEECE0851381}" type="slidenum">
              <a:rPr lang="en-US" altLang="zh-CN" smtClean="0"/>
              <a:pPr/>
              <a:t>‹#›</a:t>
            </a:fld>
            <a:endParaRPr lang="en-US" altLang="zh-CN"/>
          </a:p>
        </p:txBody>
      </p:sp>
      <p:pic>
        <p:nvPicPr>
          <p:cNvPr id="7" name="Picture 2" descr="C:\Documents and Settings\Administrator\桌面\韩国山水风景_18.png"/>
          <p:cNvPicPr>
            <a:picLocks noChangeAspect="1" noChangeArrowheads="1"/>
          </p:cNvPicPr>
          <p:nvPr userDrawn="1"/>
        </p:nvPicPr>
        <p:blipFill>
          <a:blip r:embed="rId2" cstate="print"/>
          <a:srcRect/>
          <a:stretch>
            <a:fillRect/>
          </a:stretch>
        </p:blipFill>
        <p:spPr bwMode="auto">
          <a:xfrm>
            <a:off x="1" y="3669614"/>
            <a:ext cx="9143999" cy="3310806"/>
          </a:xfrm>
          <a:prstGeom prst="rect">
            <a:avLst/>
          </a:prstGeom>
          <a:noFill/>
        </p:spPr>
      </p:pic>
      <p:pic>
        <p:nvPicPr>
          <p:cNvPr id="8" name="Picture 3" descr="C:\Documents and Settings\Administrator\桌面\2.png"/>
          <p:cNvPicPr>
            <a:picLocks noChangeAspect="1" noChangeArrowheads="1"/>
          </p:cNvPicPr>
          <p:nvPr userDrawn="1"/>
        </p:nvPicPr>
        <p:blipFill>
          <a:blip r:embed="rId3" cstate="print"/>
          <a:srcRect l="64796" b="41537"/>
          <a:stretch>
            <a:fillRect/>
          </a:stretch>
        </p:blipFill>
        <p:spPr bwMode="auto">
          <a:xfrm>
            <a:off x="5181600" y="1905000"/>
            <a:ext cx="3675063" cy="22098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F51C3996-4461-4412-9DB4-00FA60BB93F7}" type="slidenum">
              <a:rPr lang="en-US" altLang="zh-CN" smtClean="0"/>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EDEB56B-8FD8-44F2-A778-CBF4406D3043}" type="slidenum">
              <a:rPr lang="en-US" altLang="zh-CN" smtClean="0"/>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4803D89-732D-4C4D-B8B8-0CB59B324EFB}" type="slidenum">
              <a:rPr lang="en-US" altLang="zh-CN" smtClean="0"/>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C8B8809-B36C-4E0D-9E3D-84B55488809A}" type="slidenum">
              <a:rPr lang="en-US" altLang="zh-CN" smtClean="0"/>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2E74E3C-03E3-419C-8BAD-CA736D9F9255}" type="slidenum">
              <a:rPr lang="en-US" altLang="zh-CN" smtClean="0"/>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4AC750BA-317C-422F-A513-F0B913C5CA38}" type="slidenum">
              <a:rPr lang="en-US" altLang="zh-CN" smtClean="0"/>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1DC2554C-CE99-44B8-AC16-AA8FE8B99D3D}" type="slidenum">
              <a:rPr lang="en-US" altLang="zh-CN" smtClean="0"/>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E39C5F8A-9A9E-40DC-BD05-9509E186902C}" type="slidenum">
              <a:rPr lang="en-US" altLang="zh-CN" smtClean="0"/>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3A1D9FA9-FE8B-4798-8697-4D480978A8EB}" type="slidenum">
              <a:rPr lang="en-US" altLang="zh-CN" smtClean="0"/>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61B6F05D-3C9A-470C-9998-F051DF9D5DCF}" type="slidenum">
              <a:rPr lang="en-US" altLang="zh-CN" smtClean="0"/>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5F8FF"/>
            </a:gs>
            <a:gs pos="50000">
              <a:srgbClr val="5DD5FF"/>
            </a:gs>
            <a:gs pos="100000">
              <a:srgbClr val="00B0F0"/>
            </a:gs>
          </a:gsLst>
          <a:lin ang="13500000" scaled="1"/>
        </a:gradFill>
        <a:effectLst/>
      </p:bgPr>
    </p:bg>
    <p:spTree>
      <p:nvGrpSpPr>
        <p:cNvPr id="1" name=""/>
        <p:cNvGrpSpPr/>
        <p:nvPr/>
      </p:nvGrpSpPr>
      <p:grpSpPr>
        <a:xfrm>
          <a:off x="0" y="0"/>
          <a:ext cx="0" cy="0"/>
          <a:chOff x="0" y="0"/>
          <a:chExt cx="0" cy="0"/>
        </a:xfrm>
      </p:grpSpPr>
      <p:pic>
        <p:nvPicPr>
          <p:cNvPr id="7" name="Picture 2" descr="C:\Documents and Settings\Administrator\桌面\韩国山水风景_18.png"/>
          <p:cNvPicPr>
            <a:picLocks noChangeAspect="1" noChangeArrowheads="1"/>
          </p:cNvPicPr>
          <p:nvPr userDrawn="1"/>
        </p:nvPicPr>
        <p:blipFill>
          <a:blip r:embed="rId13" cstate="print"/>
          <a:srcRect/>
          <a:stretch>
            <a:fillRect/>
          </a:stretch>
        </p:blipFill>
        <p:spPr bwMode="auto">
          <a:xfrm>
            <a:off x="1" y="3669614"/>
            <a:ext cx="9143999" cy="3310806"/>
          </a:xfrm>
          <a:prstGeom prst="rect">
            <a:avLst/>
          </a:prstGeom>
          <a:noFill/>
        </p:spPr>
      </p:pic>
      <p:pic>
        <p:nvPicPr>
          <p:cNvPr id="8" name="Picture 3" descr="C:\Documents and Settings\Administrator\桌面\2.png"/>
          <p:cNvPicPr>
            <a:picLocks noChangeAspect="1" noChangeArrowheads="1"/>
          </p:cNvPicPr>
          <p:nvPr userDrawn="1"/>
        </p:nvPicPr>
        <p:blipFill>
          <a:blip r:embed="rId14" cstate="print"/>
          <a:srcRect l="64796" b="41537"/>
          <a:stretch>
            <a:fillRect/>
          </a:stretch>
        </p:blipFill>
        <p:spPr bwMode="auto">
          <a:xfrm>
            <a:off x="6858000" y="228600"/>
            <a:ext cx="2286000" cy="1374562"/>
          </a:xfrm>
          <a:prstGeom prst="rect">
            <a:avLst/>
          </a:prstGeom>
          <a:noFill/>
        </p:spPr>
      </p:pic>
      <p:sp>
        <p:nvSpPr>
          <p:cNvPr id="1026" name="Rectangle 2"/>
          <p:cNvSpPr>
            <a:spLocks noGrp="1" noChangeArrowheads="1"/>
          </p:cNvSpPr>
          <p:nvPr>
            <p:ph type="title"/>
          </p:nvPr>
        </p:nvSpPr>
        <p:spPr bwMode="auto">
          <a:xfrm>
            <a:off x="457200" y="274638"/>
            <a:ext cx="6629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宋体" charset="-122"/>
              </a:defRPr>
            </a:lvl1pPr>
          </a:lstStyle>
          <a:p>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宋体" charset="-122"/>
              </a:defRPr>
            </a:lvl1pPr>
          </a:lstStyle>
          <a:p>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宋体" charset="-122"/>
              </a:defRPr>
            </a:lvl1pPr>
          </a:lstStyle>
          <a:p>
            <a:fld id="{D1FB7ACC-D711-4C12-A69D-8FADBDE1826D}" type="slidenum">
              <a:rPr lang="en-US" altLang="zh-CN" smtClean="0"/>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3200" b="1" cap="none" spc="0">
          <a:ln w="17780" cmpd="sng">
            <a:solidFill>
              <a:srgbClr val="FFFFFF"/>
            </a:solidFill>
            <a:prstDash val="solid"/>
            <a:miter lim="800000"/>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50800" algn="tl" rotWithShape="0">
              <a:srgbClr val="000000"/>
            </a:outerShdw>
          </a:effectLst>
          <a:latin typeface="微软雅黑" pitchFamily="34" charset="-122"/>
          <a:ea typeface="微软雅黑" pitchFamily="34" charset="-122"/>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微软雅黑" pitchFamily="34" charset="-122"/>
          <a:ea typeface="微软雅黑" pitchFamily="34" charset="-122"/>
          <a:cs typeface="+mn-cs"/>
        </a:defRPr>
      </a:lvl1pPr>
      <a:lvl2pPr marL="742950" indent="-285750" algn="l" rtl="0" eaLnBrk="1" fontAlgn="base" hangingPunct="1">
        <a:spcBef>
          <a:spcPct val="20000"/>
        </a:spcBef>
        <a:spcAft>
          <a:spcPct val="0"/>
        </a:spcAft>
        <a:buChar char="–"/>
        <a:defRPr sz="2800">
          <a:solidFill>
            <a:schemeClr val="tx1"/>
          </a:solidFill>
          <a:latin typeface="微软雅黑" pitchFamily="34" charset="-122"/>
          <a:ea typeface="微软雅黑" pitchFamily="34" charset="-122"/>
        </a:defRPr>
      </a:lvl2pPr>
      <a:lvl3pPr marL="1143000" indent="-228600" algn="l" rtl="0" eaLnBrk="1" fontAlgn="base" hangingPunct="1">
        <a:spcBef>
          <a:spcPct val="20000"/>
        </a:spcBef>
        <a:spcAft>
          <a:spcPct val="0"/>
        </a:spcAft>
        <a:buChar char="•"/>
        <a:defRPr sz="2400">
          <a:solidFill>
            <a:schemeClr val="tx1"/>
          </a:solidFill>
          <a:latin typeface="微软雅黑" pitchFamily="34" charset="-122"/>
          <a:ea typeface="微软雅黑" pitchFamily="34" charset="-122"/>
        </a:defRPr>
      </a:lvl3pPr>
      <a:lvl4pPr marL="1600200" indent="-228600" algn="l" rtl="0" eaLnBrk="1" fontAlgn="base" hangingPunct="1">
        <a:spcBef>
          <a:spcPct val="20000"/>
        </a:spcBef>
        <a:spcAft>
          <a:spcPct val="0"/>
        </a:spcAft>
        <a:buChar char="–"/>
        <a:defRPr sz="2000">
          <a:solidFill>
            <a:schemeClr val="tx1"/>
          </a:solidFill>
          <a:latin typeface="微软雅黑" pitchFamily="34" charset="-122"/>
          <a:ea typeface="微软雅黑" pitchFamily="34" charset="-122"/>
        </a:defRPr>
      </a:lvl4pPr>
      <a:lvl5pPr marL="2057400" indent="-228600" algn="l" rtl="0" eaLnBrk="1" fontAlgn="base" hangingPunct="1">
        <a:spcBef>
          <a:spcPct val="20000"/>
        </a:spcBef>
        <a:spcAft>
          <a:spcPct val="0"/>
        </a:spcAft>
        <a:buChar char="»"/>
        <a:defRPr sz="2000">
          <a:solidFill>
            <a:schemeClr val="tx1"/>
          </a:solidFill>
          <a:latin typeface="微软雅黑" pitchFamily="34" charset="-122"/>
          <a:ea typeface="微软雅黑" pitchFamily="34" charset="-122"/>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95000"/>
              </a:schemeClr>
            </a:gs>
            <a:gs pos="50000">
              <a:srgbClr val="6DD9FF"/>
            </a:gs>
            <a:gs pos="100000">
              <a:srgbClr val="00B0F0"/>
            </a:gs>
          </a:gsLst>
          <a:lin ang="13500000" scaled="1"/>
        </a:gradFill>
        <a:effectLst/>
      </p:bgPr>
    </p:bg>
    <p:spTree>
      <p:nvGrpSpPr>
        <p:cNvPr id="1" name=""/>
        <p:cNvGrpSpPr/>
        <p:nvPr/>
      </p:nvGrpSpPr>
      <p:grpSpPr>
        <a:xfrm>
          <a:off x="0" y="0"/>
          <a:ext cx="0" cy="0"/>
          <a:chOff x="0" y="0"/>
          <a:chExt cx="0" cy="0"/>
        </a:xfrm>
      </p:grpSpPr>
      <p:sp>
        <p:nvSpPr>
          <p:cNvPr id="25" name="圆角矩形 24"/>
          <p:cNvSpPr/>
          <p:nvPr/>
        </p:nvSpPr>
        <p:spPr bwMode="auto">
          <a:xfrm>
            <a:off x="762000" y="1524000"/>
            <a:ext cx="6324600" cy="2057400"/>
          </a:xfrm>
          <a:prstGeom prst="roundRect">
            <a:avLst>
              <a:gd name="adj" fmla="val 6762"/>
            </a:avLst>
          </a:prstGeom>
          <a:solidFill>
            <a:srgbClr val="FFFFFF">
              <a:alpha val="60000"/>
            </a:srgbClr>
          </a:solidFill>
          <a:ln w="28575" cap="flat" cmpd="sng" algn="ctr">
            <a:solidFill>
              <a:srgbClr val="00B0F0"/>
            </a:solidFill>
            <a:prstDash val="solid"/>
            <a:round/>
            <a:headEnd type="none" w="med" len="med"/>
            <a:tailEnd type="none" w="med" len="med"/>
          </a:ln>
          <a:effectLst>
            <a:softEdge rad="127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6" name="标题 5"/>
          <p:cNvSpPr>
            <a:spLocks noGrp="1"/>
          </p:cNvSpPr>
          <p:nvPr>
            <p:ph type="ctrTitle"/>
          </p:nvPr>
        </p:nvSpPr>
        <p:spPr>
          <a:xfrm>
            <a:off x="838200" y="1625147"/>
            <a:ext cx="7772400" cy="1470025"/>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a:r>
              <a:rPr lang="en-US" altLang="zh-CN" dirty="0" smtClean="0">
                <a:ln>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88000" dist="50800" dir="5040000" algn="tl">
                    <a:schemeClr val="accent4">
                      <a:tint val="80000"/>
                      <a:satMod val="250000"/>
                      <a:alpha val="45000"/>
                    </a:schemeClr>
                  </a:outerShdw>
                </a:effectLst>
              </a:rPr>
              <a:t>PowerPoint</a:t>
            </a:r>
            <a:r>
              <a:rPr lang="zh-CN" altLang="en-US" dirty="0" smtClean="0">
                <a:ln>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88000" dist="50800" dir="5040000" algn="tl">
                    <a:schemeClr val="accent4">
                      <a:tint val="80000"/>
                      <a:satMod val="250000"/>
                      <a:alpha val="45000"/>
                    </a:schemeClr>
                  </a:outerShdw>
                </a:effectLst>
              </a:rPr>
              <a:t>精品模板</a:t>
            </a:r>
            <a:r>
              <a:rPr lang="en-US" altLang="zh-CN" dirty="0">
                <a:ln>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88000" dist="50800" dir="5040000" algn="tl">
                    <a:schemeClr val="accent4">
                      <a:tint val="80000"/>
                      <a:satMod val="250000"/>
                      <a:alpha val="45000"/>
                    </a:schemeClr>
                  </a:outerShdw>
                </a:effectLst>
              </a:rPr>
              <a:t/>
            </a:r>
            <a:br>
              <a:rPr lang="en-US" altLang="zh-CN" dirty="0">
                <a:ln>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88000" dist="50800" dir="5040000" algn="tl">
                    <a:schemeClr val="accent4">
                      <a:tint val="80000"/>
                      <a:satMod val="250000"/>
                      <a:alpha val="45000"/>
                    </a:schemeClr>
                  </a:outerShdw>
                </a:effectLst>
              </a:rPr>
            </a:br>
            <a:r>
              <a:rPr lang="zh-CN" altLang="en-US" sz="2800" dirty="0" smtClean="0">
                <a:ln>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88000" dist="50800" dir="5040000" algn="tl">
                    <a:schemeClr val="accent4">
                      <a:tint val="80000"/>
                      <a:satMod val="250000"/>
                      <a:alpha val="45000"/>
                    </a:schemeClr>
                  </a:outerShdw>
                </a:effectLst>
              </a:rPr>
              <a:t>湖光山色</a:t>
            </a:r>
            <a:endParaRPr lang="zh-CN" altLang="en-US" sz="2800" dirty="0">
              <a:ln>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88000" dist="50800" dir="5040000" algn="tl">
                  <a:schemeClr val="accent4">
                    <a:tint val="80000"/>
                    <a:satMod val="250000"/>
                    <a:alpha val="45000"/>
                  </a:schemeClr>
                </a:outerShdw>
              </a:effectLst>
            </a:endParaRPr>
          </a:p>
        </p:txBody>
      </p:sp>
      <p:sp>
        <p:nvSpPr>
          <p:cNvPr id="13" name="矩形 12"/>
          <p:cNvSpPr/>
          <p:nvPr/>
        </p:nvSpPr>
        <p:spPr>
          <a:xfrm>
            <a:off x="838200" y="2954440"/>
            <a:ext cx="2954655" cy="369332"/>
          </a:xfrm>
          <a:prstGeom prst="rect">
            <a:avLst/>
          </a:prstGeom>
        </p:spPr>
        <p:txBody>
          <a:bodyPr wrap="none">
            <a:spAutoFit/>
          </a:bodyPr>
          <a:lstStyle/>
          <a:p>
            <a:pPr lvl="0" algn="ctr" eaLnBrk="1" hangingPunct="1">
              <a:defRPr/>
            </a:pPr>
            <a:r>
              <a:rPr lang="zh-CN" altLang="en-US" b="1" dirty="0">
                <a:ln>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88000" dist="50800" dir="5040000" algn="tl">
                    <a:schemeClr val="accent4">
                      <a:tint val="80000"/>
                      <a:satMod val="250000"/>
                      <a:alpha val="45000"/>
                    </a:schemeClr>
                  </a:outerShdw>
                </a:effectLst>
                <a:latin typeface="微软雅黑" pitchFamily="34" charset="-122"/>
                <a:ea typeface="微软雅黑" pitchFamily="34" charset="-122"/>
                <a:cs typeface="+mj-cs"/>
              </a:rPr>
              <a:t>适用于自然及相关类别演示</a:t>
            </a:r>
          </a:p>
        </p:txBody>
      </p:sp>
      <p:sp>
        <p:nvSpPr>
          <p:cNvPr id="23" name="TextBox 22"/>
          <p:cNvSpPr txBox="1"/>
          <p:nvPr/>
        </p:nvSpPr>
        <p:spPr>
          <a:xfrm>
            <a:off x="4990299" y="4069140"/>
            <a:ext cx="4153701" cy="1569660"/>
          </a:xfrm>
          <a:prstGeom prst="rect">
            <a:avLst/>
          </a:prstGeom>
          <a:noFill/>
        </p:spPr>
        <p:txBody>
          <a:bodyPr wrap="none" rtlCol="0">
            <a:spAutoFit/>
          </a:bodyPr>
          <a:lstStyle/>
          <a:p>
            <a:r>
              <a:rPr lang="en-US" altLang="zh-CN" sz="9600" dirty="0" smtClean="0">
                <a:gradFill>
                  <a:gsLst>
                    <a:gs pos="0">
                      <a:schemeClr val="bg1">
                        <a:alpha val="42000"/>
                      </a:schemeClr>
                    </a:gs>
                    <a:gs pos="50000">
                      <a:schemeClr val="bg1">
                        <a:alpha val="24000"/>
                      </a:schemeClr>
                    </a:gs>
                    <a:gs pos="100000">
                      <a:schemeClr val="bg1">
                        <a:alpha val="16000"/>
                      </a:schemeClr>
                    </a:gs>
                  </a:gsLst>
                  <a:lin ang="13500000" scaled="1"/>
                </a:gradFill>
                <a:effectLst>
                  <a:reflection blurRad="6350" stA="55000" endA="300" endPos="45500" dir="5400000" sy="-100000" algn="bl" rotWithShape="0"/>
                </a:effectLst>
              </a:rPr>
              <a:t>Natural</a:t>
            </a:r>
            <a:endParaRPr lang="zh-CN" altLang="en-US" sz="9600" dirty="0">
              <a:gradFill>
                <a:gsLst>
                  <a:gs pos="0">
                    <a:schemeClr val="bg1">
                      <a:alpha val="42000"/>
                    </a:schemeClr>
                  </a:gs>
                  <a:gs pos="50000">
                    <a:schemeClr val="bg1">
                      <a:alpha val="24000"/>
                    </a:schemeClr>
                  </a:gs>
                  <a:gs pos="100000">
                    <a:schemeClr val="bg1">
                      <a:alpha val="16000"/>
                    </a:schemeClr>
                  </a:gs>
                </a:gsLst>
                <a:lin ang="13500000" scaled="1"/>
              </a:gradFill>
              <a:effectLst>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顺序</a:t>
            </a:r>
            <a:endParaRPr lang="zh-CN" altLang="en-US" dirty="0"/>
          </a:p>
        </p:txBody>
      </p:sp>
      <p:sp>
        <p:nvSpPr>
          <p:cNvPr id="4" name="Rectangle 2"/>
          <p:cNvSpPr>
            <a:spLocks noChangeArrowheads="1"/>
          </p:cNvSpPr>
          <p:nvPr/>
        </p:nvSpPr>
        <p:spPr bwMode="auto">
          <a:xfrm>
            <a:off x="3951288" y="4510088"/>
            <a:ext cx="3627437" cy="863600"/>
          </a:xfrm>
          <a:prstGeom prst="rect">
            <a:avLst/>
          </a:prstGeom>
          <a:solidFill>
            <a:srgbClr val="DEDEDE"/>
          </a:solidFill>
          <a:ln w="9525">
            <a:noFill/>
            <a:miter lim="800000"/>
            <a:headEnd/>
            <a:tailEnd/>
          </a:ln>
        </p:spPr>
        <p:txBody>
          <a:bodyPr anchor="ctr"/>
          <a:lstStyle/>
          <a:p>
            <a:endParaRPr lang="zh-CN" altLang="zh-CN">
              <a:latin typeface="Calibri" pitchFamily="34" charset="0"/>
            </a:endParaRPr>
          </a:p>
        </p:txBody>
      </p:sp>
      <p:sp>
        <p:nvSpPr>
          <p:cNvPr id="5" name="Rectangle 3"/>
          <p:cNvSpPr>
            <a:spLocks noChangeArrowheads="1"/>
          </p:cNvSpPr>
          <p:nvPr/>
        </p:nvSpPr>
        <p:spPr bwMode="auto">
          <a:xfrm>
            <a:off x="3486150" y="3560763"/>
            <a:ext cx="4105275" cy="863600"/>
          </a:xfrm>
          <a:prstGeom prst="rect">
            <a:avLst/>
          </a:prstGeom>
          <a:solidFill>
            <a:srgbClr val="DEDEDE"/>
          </a:solidFill>
          <a:ln w="9525">
            <a:noFill/>
            <a:miter lim="800000"/>
            <a:headEnd/>
            <a:tailEnd/>
          </a:ln>
        </p:spPr>
        <p:txBody>
          <a:bodyPr anchor="ctr"/>
          <a:lstStyle/>
          <a:p>
            <a:endParaRPr lang="zh-CN" altLang="zh-CN">
              <a:latin typeface="Calibri" pitchFamily="34" charset="0"/>
            </a:endParaRPr>
          </a:p>
        </p:txBody>
      </p:sp>
      <p:sp>
        <p:nvSpPr>
          <p:cNvPr id="6" name="Rectangle 4"/>
          <p:cNvSpPr>
            <a:spLocks noChangeArrowheads="1"/>
          </p:cNvSpPr>
          <p:nvPr/>
        </p:nvSpPr>
        <p:spPr bwMode="auto">
          <a:xfrm>
            <a:off x="2981325" y="2636838"/>
            <a:ext cx="4608513" cy="865187"/>
          </a:xfrm>
          <a:prstGeom prst="rect">
            <a:avLst/>
          </a:prstGeom>
          <a:solidFill>
            <a:srgbClr val="DEDEDE"/>
          </a:solidFill>
          <a:ln w="9525">
            <a:noFill/>
            <a:miter lim="800000"/>
            <a:headEnd/>
            <a:tailEnd/>
          </a:ln>
        </p:spPr>
        <p:txBody>
          <a:bodyPr anchor="ctr"/>
          <a:lstStyle/>
          <a:p>
            <a:endParaRPr lang="zh-CN" altLang="zh-CN">
              <a:latin typeface="Calibri" pitchFamily="34" charset="0"/>
            </a:endParaRPr>
          </a:p>
        </p:txBody>
      </p:sp>
      <p:sp>
        <p:nvSpPr>
          <p:cNvPr id="7" name="Rectangle 5"/>
          <p:cNvSpPr>
            <a:spLocks noChangeArrowheads="1"/>
          </p:cNvSpPr>
          <p:nvPr/>
        </p:nvSpPr>
        <p:spPr bwMode="auto">
          <a:xfrm>
            <a:off x="2476500" y="1703388"/>
            <a:ext cx="5111750" cy="865187"/>
          </a:xfrm>
          <a:prstGeom prst="rect">
            <a:avLst/>
          </a:prstGeom>
          <a:solidFill>
            <a:srgbClr val="DEDEDE"/>
          </a:solidFill>
          <a:ln w="9525">
            <a:noFill/>
            <a:miter lim="800000"/>
            <a:headEnd/>
            <a:tailEnd/>
          </a:ln>
        </p:spPr>
        <p:txBody>
          <a:bodyPr anchor="ctr"/>
          <a:lstStyle/>
          <a:p>
            <a:endParaRPr lang="zh-CN" altLang="zh-CN">
              <a:latin typeface="Calibri" pitchFamily="34" charset="0"/>
            </a:endParaRPr>
          </a:p>
        </p:txBody>
      </p:sp>
      <p:sp>
        <p:nvSpPr>
          <p:cNvPr id="8" name="Text Box 4"/>
          <p:cNvSpPr txBox="1">
            <a:spLocks noChangeArrowheads="1"/>
          </p:cNvSpPr>
          <p:nvPr/>
        </p:nvSpPr>
        <p:spPr bwMode="auto">
          <a:xfrm>
            <a:off x="3952875" y="4622800"/>
            <a:ext cx="3743325" cy="646113"/>
          </a:xfrm>
          <a:prstGeom prst="rect">
            <a:avLst/>
          </a:prstGeom>
          <a:noFill/>
          <a:ln w="9525">
            <a:noFill/>
            <a:miter lim="800000"/>
            <a:headEnd/>
            <a:tailEnd/>
          </a:ln>
        </p:spPr>
        <p:txBody>
          <a:bodyPr>
            <a:spAutoFit/>
          </a:bodyPr>
          <a:lstStyle/>
          <a:p>
            <a:pPr>
              <a:lnSpc>
                <a:spcPct val="150000"/>
              </a:lnSpc>
            </a:pPr>
            <a:r>
              <a:rPr lang="zh-CN" altLang="en-US" sz="1200">
                <a:latin typeface="微软雅黑" pitchFamily="34" charset="-122"/>
                <a:ea typeface="微软雅黑" pitchFamily="34" charset="-122"/>
              </a:rPr>
              <a:t>请输入内容请输入内容请输入内容请输入内容请输入内容请输入内容请输入内容请输入内容</a:t>
            </a:r>
            <a:endParaRPr lang="en-US" sz="1200">
              <a:latin typeface="微软雅黑" pitchFamily="34" charset="-122"/>
              <a:ea typeface="微软雅黑" pitchFamily="34" charset="-122"/>
            </a:endParaRPr>
          </a:p>
        </p:txBody>
      </p:sp>
      <p:sp>
        <p:nvSpPr>
          <p:cNvPr id="9" name="Text Box 16"/>
          <p:cNvSpPr txBox="1">
            <a:spLocks noChangeArrowheads="1"/>
          </p:cNvSpPr>
          <p:nvPr/>
        </p:nvSpPr>
        <p:spPr bwMode="auto">
          <a:xfrm>
            <a:off x="3016250" y="2763838"/>
            <a:ext cx="4573588" cy="646112"/>
          </a:xfrm>
          <a:prstGeom prst="rect">
            <a:avLst/>
          </a:prstGeom>
          <a:noFill/>
          <a:ln w="9525">
            <a:noFill/>
            <a:miter lim="800000"/>
            <a:headEnd/>
            <a:tailEnd/>
          </a:ln>
        </p:spPr>
        <p:txBody>
          <a:bodyPr>
            <a:spAutoFit/>
          </a:bodyPr>
          <a:lstStyle/>
          <a:p>
            <a:pPr>
              <a:lnSpc>
                <a:spcPct val="150000"/>
              </a:lnSpc>
            </a:pPr>
            <a:r>
              <a:rPr lang="zh-CN" altLang="en-US" sz="1200">
                <a:latin typeface="微软雅黑" pitchFamily="34" charset="-122"/>
                <a:ea typeface="微软雅黑" pitchFamily="34" charset="-122"/>
              </a:rPr>
              <a:t>请输入内容请输入内容请输入内容请输入内容请输入内容请输入内容请输入内容请输入内容</a:t>
            </a:r>
            <a:endParaRPr lang="en-US" sz="1200">
              <a:latin typeface="微软雅黑" pitchFamily="34" charset="-122"/>
              <a:ea typeface="微软雅黑" pitchFamily="34" charset="-122"/>
            </a:endParaRPr>
          </a:p>
        </p:txBody>
      </p:sp>
      <p:sp>
        <p:nvSpPr>
          <p:cNvPr id="10" name="Text Box 17"/>
          <p:cNvSpPr txBox="1">
            <a:spLocks noChangeArrowheads="1"/>
          </p:cNvSpPr>
          <p:nvPr/>
        </p:nvSpPr>
        <p:spPr bwMode="auto">
          <a:xfrm>
            <a:off x="3484563" y="3678238"/>
            <a:ext cx="4103687" cy="646112"/>
          </a:xfrm>
          <a:prstGeom prst="rect">
            <a:avLst/>
          </a:prstGeom>
          <a:noFill/>
          <a:ln w="9525">
            <a:noFill/>
            <a:miter lim="800000"/>
            <a:headEnd/>
            <a:tailEnd/>
          </a:ln>
        </p:spPr>
        <p:txBody>
          <a:bodyPr>
            <a:spAutoFit/>
          </a:bodyPr>
          <a:lstStyle/>
          <a:p>
            <a:pPr>
              <a:lnSpc>
                <a:spcPct val="150000"/>
              </a:lnSpc>
            </a:pPr>
            <a:r>
              <a:rPr lang="zh-CN" altLang="en-US" sz="1200">
                <a:latin typeface="微软雅黑" pitchFamily="34" charset="-122"/>
                <a:ea typeface="微软雅黑" pitchFamily="34" charset="-122"/>
              </a:rPr>
              <a:t>请输入内容请输入内容请输入内容请输入内容请输入内容请输入内容请输入内容请输入内容</a:t>
            </a:r>
            <a:endParaRPr lang="en-US" sz="1200">
              <a:latin typeface="微软雅黑" pitchFamily="34" charset="-122"/>
              <a:ea typeface="微软雅黑" pitchFamily="34" charset="-122"/>
            </a:endParaRPr>
          </a:p>
        </p:txBody>
      </p:sp>
      <p:sp>
        <p:nvSpPr>
          <p:cNvPr id="11" name="Text Box 18"/>
          <p:cNvSpPr txBox="1">
            <a:spLocks noChangeArrowheads="1"/>
          </p:cNvSpPr>
          <p:nvPr/>
        </p:nvSpPr>
        <p:spPr bwMode="auto">
          <a:xfrm>
            <a:off x="2473325" y="1838325"/>
            <a:ext cx="5041900" cy="862013"/>
          </a:xfrm>
          <a:prstGeom prst="rect">
            <a:avLst/>
          </a:prstGeom>
          <a:noFill/>
          <a:ln w="9525">
            <a:noFill/>
            <a:miter lim="800000"/>
            <a:headEnd/>
            <a:tailEnd/>
          </a:ln>
        </p:spPr>
        <p:txBody>
          <a:bodyPr>
            <a:spAutoFit/>
          </a:bodyPr>
          <a:lstStyle/>
          <a:p>
            <a:pPr>
              <a:lnSpc>
                <a:spcPct val="150000"/>
              </a:lnSpc>
            </a:pPr>
            <a:r>
              <a:rPr lang="zh-CN" altLang="en-US" sz="1200">
                <a:latin typeface="微软雅黑" pitchFamily="34" charset="-122"/>
                <a:ea typeface="微软雅黑" pitchFamily="34" charset="-122"/>
              </a:rPr>
              <a:t>请输入内容请输入内容请输入内容请输入内容请输入内容请输入内容请输入内容请输入内容</a:t>
            </a:r>
            <a:endParaRPr lang="en-US" sz="1200">
              <a:latin typeface="微软雅黑" pitchFamily="34" charset="-122"/>
              <a:ea typeface="微软雅黑" pitchFamily="34" charset="-122"/>
            </a:endParaRPr>
          </a:p>
          <a:p>
            <a:endParaRPr lang="en-US" sz="1400">
              <a:latin typeface="微软雅黑" pitchFamily="34" charset="-122"/>
              <a:ea typeface="微软雅黑" pitchFamily="34" charset="-122"/>
            </a:endParaRPr>
          </a:p>
        </p:txBody>
      </p:sp>
      <p:grpSp>
        <p:nvGrpSpPr>
          <p:cNvPr id="12" name="Group 13"/>
          <p:cNvGrpSpPr>
            <a:grpSpLocks/>
          </p:cNvGrpSpPr>
          <p:nvPr/>
        </p:nvGrpSpPr>
        <p:grpSpPr bwMode="auto">
          <a:xfrm>
            <a:off x="1428727" y="1670075"/>
            <a:ext cx="1035050" cy="923925"/>
            <a:chOff x="0" y="0"/>
            <a:chExt cx="652" cy="582"/>
          </a:xfrm>
          <a:solidFill>
            <a:srgbClr val="FFC000"/>
          </a:solidFill>
        </p:grpSpPr>
        <p:sp>
          <p:nvSpPr>
            <p:cNvPr id="13" name="Rectangle 5"/>
            <p:cNvSpPr>
              <a:spLocks noChangeArrowheads="1"/>
            </p:cNvSpPr>
            <p:nvPr/>
          </p:nvSpPr>
          <p:spPr bwMode="auto">
            <a:xfrm rot="5400000">
              <a:off x="25" y="-25"/>
              <a:ext cx="582" cy="632"/>
            </a:xfrm>
            <a:prstGeom prst="rect">
              <a:avLst/>
            </a:prstGeom>
            <a:grpFill/>
            <a:ln w="38100">
              <a:noFill/>
              <a:miter lim="800000"/>
              <a:headEnd/>
              <a:tailEnd/>
            </a:ln>
          </p:spPr>
          <p:txBody>
            <a:bodyPr rot="10800000" vert="eaVert" wrap="none" anchor="ctr"/>
            <a:lstStyle/>
            <a:p>
              <a:pPr fontAlgn="auto">
                <a:spcBef>
                  <a:spcPts val="0"/>
                </a:spcBef>
                <a:spcAft>
                  <a:spcPts val="0"/>
                </a:spcAft>
                <a:defRPr/>
              </a:pPr>
              <a:endParaRPr lang="zh-CN" altLang="zh-CN">
                <a:latin typeface="+mn-lt"/>
                <a:ea typeface="+mn-ea"/>
              </a:endParaRPr>
            </a:p>
          </p:txBody>
        </p:sp>
        <p:sp>
          <p:nvSpPr>
            <p:cNvPr id="14" name="Text Box 6"/>
            <p:cNvSpPr txBox="1">
              <a:spLocks noChangeArrowheads="1"/>
            </p:cNvSpPr>
            <p:nvPr/>
          </p:nvSpPr>
          <p:spPr bwMode="auto">
            <a:xfrm>
              <a:off x="19" y="345"/>
              <a:ext cx="633" cy="213"/>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zh-CN" altLang="en-US" sz="1600" b="1" dirty="0">
                  <a:solidFill>
                    <a:srgbClr val="FFFFFF"/>
                  </a:solidFill>
                  <a:latin typeface="微软雅黑" pitchFamily="34" charset="-122"/>
                  <a:ea typeface="微软雅黑" pitchFamily="34" charset="-122"/>
                </a:rPr>
                <a:t>输入内容</a:t>
              </a:r>
              <a:endParaRPr lang="en-US" sz="1600" b="1" dirty="0">
                <a:solidFill>
                  <a:srgbClr val="FFFFFF"/>
                </a:solidFill>
                <a:latin typeface="微软雅黑" pitchFamily="34" charset="-122"/>
                <a:ea typeface="微软雅黑" pitchFamily="34" charset="-122"/>
              </a:endParaRPr>
            </a:p>
          </p:txBody>
        </p:sp>
        <p:sp>
          <p:nvSpPr>
            <p:cNvPr id="15" name="TextBox 30"/>
            <p:cNvSpPr txBox="1">
              <a:spLocks noChangeArrowheads="1"/>
            </p:cNvSpPr>
            <p:nvPr/>
          </p:nvSpPr>
          <p:spPr bwMode="auto">
            <a:xfrm>
              <a:off x="178" y="23"/>
              <a:ext cx="322" cy="365"/>
            </a:xfrm>
            <a:prstGeom prst="rect">
              <a:avLst/>
            </a:prstGeom>
            <a:grpFill/>
            <a:ln w="9525">
              <a:noFill/>
              <a:miter lim="800000"/>
              <a:headEnd/>
              <a:tailEnd/>
            </a:ln>
          </p:spPr>
          <p:txBody>
            <a:bodyPr>
              <a:spAutoFit/>
            </a:bodyPr>
            <a:lstStyle/>
            <a:p>
              <a:pPr fontAlgn="auto">
                <a:spcBef>
                  <a:spcPts val="0"/>
                </a:spcBef>
                <a:spcAft>
                  <a:spcPts val="0"/>
                </a:spcAft>
                <a:defRPr/>
              </a:pPr>
              <a:r>
                <a:rPr lang="en-US" altLang="zh-CN" sz="3200" dirty="0">
                  <a:solidFill>
                    <a:schemeClr val="bg1"/>
                  </a:solidFill>
                  <a:latin typeface="Verdana" pitchFamily="34" charset="0"/>
                  <a:ea typeface="+mn-ea"/>
                </a:rPr>
                <a:t>1</a:t>
              </a:r>
              <a:endParaRPr lang="zh-CN" altLang="zh-CN" sz="3200" dirty="0">
                <a:solidFill>
                  <a:schemeClr val="bg1"/>
                </a:solidFill>
                <a:latin typeface="Verdana" pitchFamily="34" charset="0"/>
                <a:ea typeface="+mn-ea"/>
              </a:endParaRPr>
            </a:p>
          </p:txBody>
        </p:sp>
      </p:grpSp>
      <p:grpSp>
        <p:nvGrpSpPr>
          <p:cNvPr id="16" name="Group 17"/>
          <p:cNvGrpSpPr>
            <a:grpSpLocks/>
          </p:cNvGrpSpPr>
          <p:nvPr/>
        </p:nvGrpSpPr>
        <p:grpSpPr bwMode="auto">
          <a:xfrm>
            <a:off x="2438400" y="3538538"/>
            <a:ext cx="1022350" cy="923925"/>
            <a:chOff x="0" y="0"/>
            <a:chExt cx="644" cy="582"/>
          </a:xfrm>
        </p:grpSpPr>
        <p:sp>
          <p:nvSpPr>
            <p:cNvPr id="17" name="Rectangle 5"/>
            <p:cNvSpPr>
              <a:spLocks noChangeArrowheads="1"/>
            </p:cNvSpPr>
            <p:nvPr/>
          </p:nvSpPr>
          <p:spPr bwMode="auto">
            <a:xfrm rot="5400000">
              <a:off x="25" y="-25"/>
              <a:ext cx="582" cy="632"/>
            </a:xfrm>
            <a:prstGeom prst="rect">
              <a:avLst/>
            </a:prstGeom>
            <a:solidFill>
              <a:srgbClr val="FFC000"/>
            </a:solidFill>
            <a:ln w="38100">
              <a:noFill/>
              <a:miter lim="800000"/>
              <a:headEnd/>
              <a:tailEnd/>
            </a:ln>
          </p:spPr>
          <p:txBody>
            <a:bodyPr rot="10800000" vert="eaVert" wrap="none" anchor="ctr"/>
            <a:lstStyle/>
            <a:p>
              <a:endParaRPr lang="zh-CN" altLang="zh-CN">
                <a:latin typeface="Calibri" pitchFamily="34" charset="0"/>
              </a:endParaRPr>
            </a:p>
          </p:txBody>
        </p:sp>
        <p:sp>
          <p:nvSpPr>
            <p:cNvPr id="18" name="Text Box 10"/>
            <p:cNvSpPr txBox="1">
              <a:spLocks noChangeArrowheads="1"/>
            </p:cNvSpPr>
            <p:nvPr/>
          </p:nvSpPr>
          <p:spPr bwMode="auto">
            <a:xfrm>
              <a:off x="11" y="350"/>
              <a:ext cx="633" cy="213"/>
            </a:xfrm>
            <a:prstGeom prst="rect">
              <a:avLst/>
            </a:prstGeom>
            <a:noFill/>
            <a:ln w="9525">
              <a:noFill/>
              <a:miter lim="800000"/>
              <a:headEnd/>
              <a:tailEnd/>
            </a:ln>
          </p:spPr>
          <p:txBody>
            <a:bodyPr wrap="none">
              <a:spAutoFit/>
            </a:bodyPr>
            <a:lstStyle/>
            <a:p>
              <a:pPr algn="ctr"/>
              <a:r>
                <a:rPr lang="zh-CN" altLang="en-US" sz="1600" b="1">
                  <a:solidFill>
                    <a:srgbClr val="FFFFFF"/>
                  </a:solidFill>
                  <a:latin typeface="微软雅黑" pitchFamily="34" charset="-122"/>
                  <a:ea typeface="微软雅黑" pitchFamily="34" charset="-122"/>
                </a:rPr>
                <a:t>输入内容</a:t>
              </a:r>
              <a:endParaRPr lang="en-US" sz="1600" b="1">
                <a:solidFill>
                  <a:srgbClr val="FFFFFF"/>
                </a:solidFill>
                <a:latin typeface="微软雅黑" pitchFamily="34" charset="-122"/>
                <a:ea typeface="微软雅黑" pitchFamily="34" charset="-122"/>
              </a:endParaRPr>
            </a:p>
          </p:txBody>
        </p:sp>
        <p:sp>
          <p:nvSpPr>
            <p:cNvPr id="19" name="TextBox 31"/>
            <p:cNvSpPr txBox="1">
              <a:spLocks noChangeArrowheads="1"/>
            </p:cNvSpPr>
            <p:nvPr/>
          </p:nvSpPr>
          <p:spPr bwMode="auto">
            <a:xfrm>
              <a:off x="147" y="5"/>
              <a:ext cx="322" cy="365"/>
            </a:xfrm>
            <a:prstGeom prst="rect">
              <a:avLst/>
            </a:prstGeom>
            <a:noFill/>
            <a:ln w="9525">
              <a:noFill/>
              <a:miter lim="800000"/>
              <a:headEnd/>
              <a:tailEnd/>
            </a:ln>
          </p:spPr>
          <p:txBody>
            <a:bodyPr>
              <a:spAutoFit/>
            </a:bodyPr>
            <a:lstStyle/>
            <a:p>
              <a:r>
                <a:rPr lang="en-US" altLang="zh-CN" sz="3200">
                  <a:solidFill>
                    <a:schemeClr val="bg1"/>
                  </a:solidFill>
                  <a:latin typeface="Verdana" pitchFamily="34" charset="0"/>
                </a:rPr>
                <a:t>3</a:t>
              </a:r>
              <a:endParaRPr lang="zh-CN" altLang="zh-CN" sz="3200">
                <a:solidFill>
                  <a:schemeClr val="bg1"/>
                </a:solidFill>
                <a:latin typeface="Verdana" pitchFamily="34" charset="0"/>
              </a:endParaRPr>
            </a:p>
          </p:txBody>
        </p:sp>
      </p:grpSp>
      <p:grpSp>
        <p:nvGrpSpPr>
          <p:cNvPr id="20" name="Group 21"/>
          <p:cNvGrpSpPr>
            <a:grpSpLocks/>
          </p:cNvGrpSpPr>
          <p:nvPr/>
        </p:nvGrpSpPr>
        <p:grpSpPr bwMode="auto">
          <a:xfrm>
            <a:off x="2906713" y="4486275"/>
            <a:ext cx="1008062" cy="923925"/>
            <a:chOff x="0" y="0"/>
            <a:chExt cx="635" cy="582"/>
          </a:xfrm>
        </p:grpSpPr>
        <p:sp>
          <p:nvSpPr>
            <p:cNvPr id="21" name="Rectangle 5"/>
            <p:cNvSpPr>
              <a:spLocks noChangeArrowheads="1"/>
            </p:cNvSpPr>
            <p:nvPr/>
          </p:nvSpPr>
          <p:spPr bwMode="auto">
            <a:xfrm rot="5400000">
              <a:off x="28" y="-25"/>
              <a:ext cx="582" cy="632"/>
            </a:xfrm>
            <a:prstGeom prst="rect">
              <a:avLst/>
            </a:prstGeom>
            <a:solidFill>
              <a:srgbClr val="DEA900"/>
            </a:solidFill>
            <a:ln w="38100">
              <a:noFill/>
              <a:miter lim="800000"/>
              <a:headEnd/>
              <a:tailEnd/>
            </a:ln>
          </p:spPr>
          <p:txBody>
            <a:bodyPr rot="10800000" vert="eaVert" wrap="none" anchor="ctr"/>
            <a:lstStyle/>
            <a:p>
              <a:endParaRPr lang="zh-CN" altLang="zh-CN">
                <a:latin typeface="Calibri" pitchFamily="34" charset="0"/>
              </a:endParaRPr>
            </a:p>
          </p:txBody>
        </p:sp>
        <p:sp>
          <p:nvSpPr>
            <p:cNvPr id="22" name="Text Box 11"/>
            <p:cNvSpPr txBox="1">
              <a:spLocks noChangeArrowheads="1"/>
            </p:cNvSpPr>
            <p:nvPr/>
          </p:nvSpPr>
          <p:spPr bwMode="auto">
            <a:xfrm>
              <a:off x="0" y="368"/>
              <a:ext cx="633" cy="213"/>
            </a:xfrm>
            <a:prstGeom prst="rect">
              <a:avLst/>
            </a:prstGeom>
            <a:noFill/>
            <a:ln w="9525">
              <a:noFill/>
              <a:miter lim="800000"/>
              <a:headEnd/>
              <a:tailEnd/>
            </a:ln>
          </p:spPr>
          <p:txBody>
            <a:bodyPr wrap="none">
              <a:spAutoFit/>
            </a:bodyPr>
            <a:lstStyle/>
            <a:p>
              <a:pPr algn="ctr"/>
              <a:r>
                <a:rPr lang="zh-CN" altLang="en-US" sz="1600" b="1">
                  <a:solidFill>
                    <a:srgbClr val="FFFFFF"/>
                  </a:solidFill>
                  <a:latin typeface="微软雅黑" pitchFamily="34" charset="-122"/>
                  <a:ea typeface="微软雅黑" pitchFamily="34" charset="-122"/>
                </a:rPr>
                <a:t>输入内容</a:t>
              </a:r>
              <a:endParaRPr lang="en-US" sz="1600" b="1">
                <a:solidFill>
                  <a:srgbClr val="FFFFFF"/>
                </a:solidFill>
                <a:latin typeface="微软雅黑" pitchFamily="34" charset="-122"/>
                <a:ea typeface="微软雅黑" pitchFamily="34" charset="-122"/>
              </a:endParaRPr>
            </a:p>
          </p:txBody>
        </p:sp>
        <p:sp>
          <p:nvSpPr>
            <p:cNvPr id="23" name="TextBox 32"/>
            <p:cNvSpPr txBox="1">
              <a:spLocks noChangeArrowheads="1"/>
            </p:cNvSpPr>
            <p:nvPr/>
          </p:nvSpPr>
          <p:spPr bwMode="auto">
            <a:xfrm>
              <a:off x="159" y="23"/>
              <a:ext cx="322" cy="365"/>
            </a:xfrm>
            <a:prstGeom prst="rect">
              <a:avLst/>
            </a:prstGeom>
            <a:noFill/>
            <a:ln w="9525">
              <a:noFill/>
              <a:miter lim="800000"/>
              <a:headEnd/>
              <a:tailEnd/>
            </a:ln>
          </p:spPr>
          <p:txBody>
            <a:bodyPr>
              <a:spAutoFit/>
            </a:bodyPr>
            <a:lstStyle/>
            <a:p>
              <a:r>
                <a:rPr lang="en-US" altLang="zh-CN" sz="3200">
                  <a:solidFill>
                    <a:schemeClr val="bg1"/>
                  </a:solidFill>
                  <a:latin typeface="Verdana" pitchFamily="34" charset="0"/>
                </a:rPr>
                <a:t>4</a:t>
              </a:r>
              <a:endParaRPr lang="zh-CN" altLang="zh-CN" sz="3200">
                <a:solidFill>
                  <a:schemeClr val="bg1"/>
                </a:solidFill>
                <a:latin typeface="Verdana" pitchFamily="34" charset="0"/>
              </a:endParaRPr>
            </a:p>
          </p:txBody>
        </p:sp>
      </p:grpSp>
      <p:grpSp>
        <p:nvGrpSpPr>
          <p:cNvPr id="24" name="Group 25"/>
          <p:cNvGrpSpPr>
            <a:grpSpLocks/>
          </p:cNvGrpSpPr>
          <p:nvPr/>
        </p:nvGrpSpPr>
        <p:grpSpPr bwMode="auto">
          <a:xfrm>
            <a:off x="1935140" y="2601938"/>
            <a:ext cx="1009650" cy="923925"/>
            <a:chOff x="0" y="0"/>
            <a:chExt cx="636" cy="582"/>
          </a:xfrm>
          <a:solidFill>
            <a:srgbClr val="DEA900"/>
          </a:solidFill>
        </p:grpSpPr>
        <p:sp>
          <p:nvSpPr>
            <p:cNvPr id="25" name="Rectangle 5"/>
            <p:cNvSpPr>
              <a:spLocks noChangeArrowheads="1"/>
            </p:cNvSpPr>
            <p:nvPr/>
          </p:nvSpPr>
          <p:spPr bwMode="auto">
            <a:xfrm rot="5400000">
              <a:off x="29" y="-25"/>
              <a:ext cx="582" cy="632"/>
            </a:xfrm>
            <a:prstGeom prst="rect">
              <a:avLst/>
            </a:prstGeom>
            <a:grpFill/>
            <a:ln w="38100">
              <a:noFill/>
              <a:miter lim="800000"/>
              <a:headEnd/>
              <a:tailEnd/>
            </a:ln>
          </p:spPr>
          <p:txBody>
            <a:bodyPr rot="10800000" vert="eaVert" wrap="none" anchor="ctr"/>
            <a:lstStyle/>
            <a:p>
              <a:pPr fontAlgn="auto">
                <a:spcBef>
                  <a:spcPts val="0"/>
                </a:spcBef>
                <a:spcAft>
                  <a:spcPts val="0"/>
                </a:spcAft>
                <a:defRPr/>
              </a:pPr>
              <a:endParaRPr lang="zh-CN" altLang="zh-CN">
                <a:latin typeface="+mn-lt"/>
                <a:ea typeface="+mn-ea"/>
              </a:endParaRPr>
            </a:p>
          </p:txBody>
        </p:sp>
        <p:sp>
          <p:nvSpPr>
            <p:cNvPr id="26" name="Text Box 6"/>
            <p:cNvSpPr txBox="1">
              <a:spLocks noChangeArrowheads="1"/>
            </p:cNvSpPr>
            <p:nvPr/>
          </p:nvSpPr>
          <p:spPr bwMode="auto">
            <a:xfrm>
              <a:off x="0" y="368"/>
              <a:ext cx="633" cy="213"/>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zh-CN" altLang="en-US" sz="1600" b="1" dirty="0">
                  <a:solidFill>
                    <a:srgbClr val="FFFFFF"/>
                  </a:solidFill>
                  <a:latin typeface="微软雅黑" pitchFamily="34" charset="-122"/>
                  <a:ea typeface="微软雅黑" pitchFamily="34" charset="-122"/>
                </a:rPr>
                <a:t>输入内容</a:t>
              </a:r>
              <a:endParaRPr lang="en-US" sz="1600" b="1" dirty="0">
                <a:solidFill>
                  <a:srgbClr val="FFFFFF"/>
                </a:solidFill>
                <a:latin typeface="微软雅黑" pitchFamily="34" charset="-122"/>
                <a:ea typeface="微软雅黑" pitchFamily="34" charset="-122"/>
              </a:endParaRPr>
            </a:p>
          </p:txBody>
        </p:sp>
        <p:sp>
          <p:nvSpPr>
            <p:cNvPr id="27" name="TextBox 33"/>
            <p:cNvSpPr txBox="1">
              <a:spLocks noChangeArrowheads="1"/>
            </p:cNvSpPr>
            <p:nvPr/>
          </p:nvSpPr>
          <p:spPr bwMode="auto">
            <a:xfrm>
              <a:off x="136" y="23"/>
              <a:ext cx="322" cy="365"/>
            </a:xfrm>
            <a:prstGeom prst="rect">
              <a:avLst/>
            </a:prstGeom>
            <a:grpFill/>
            <a:ln w="9525">
              <a:noFill/>
              <a:miter lim="800000"/>
              <a:headEnd/>
              <a:tailEnd/>
            </a:ln>
          </p:spPr>
          <p:txBody>
            <a:bodyPr>
              <a:spAutoFit/>
            </a:bodyPr>
            <a:lstStyle/>
            <a:p>
              <a:pPr fontAlgn="auto">
                <a:spcBef>
                  <a:spcPts val="0"/>
                </a:spcBef>
                <a:spcAft>
                  <a:spcPts val="0"/>
                </a:spcAft>
                <a:defRPr/>
              </a:pPr>
              <a:r>
                <a:rPr lang="en-US" altLang="zh-CN" sz="3200">
                  <a:solidFill>
                    <a:schemeClr val="bg1"/>
                  </a:solidFill>
                  <a:latin typeface="Verdana" pitchFamily="34" charset="0"/>
                  <a:ea typeface="+mn-ea"/>
                </a:rPr>
                <a:t>2</a:t>
              </a:r>
              <a:endParaRPr lang="zh-CN" altLang="zh-CN" sz="3200">
                <a:solidFill>
                  <a:schemeClr val="bg1"/>
                </a:solidFill>
                <a:latin typeface="Verdana" pitchFamily="34" charset="0"/>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
                                        <p:tgtEl>
                                          <p:spTgt spid="7"/>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
                                        <p:tgtEl>
                                          <p:spTgt spid="6"/>
                                        </p:tgtEl>
                                      </p:cBhvr>
                                    </p:animEffect>
                                  </p:childTnLst>
                                </p:cTn>
                              </p:par>
                              <p:par>
                                <p:cTn id="11" presetID="22" presetClass="entr" presetSubtype="8" fill="hold" grpId="0" nodeType="withEffect">
                                  <p:stCondLst>
                                    <p:cond delay="4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
                                        <p:tgtEl>
                                          <p:spTgt spid="5"/>
                                        </p:tgtEl>
                                      </p:cBhvr>
                                    </p:animEffect>
                                  </p:childTnLst>
                                </p:cTn>
                              </p:par>
                              <p:par>
                                <p:cTn id="14" presetID="22" presetClass="entr" presetSubtype="8" fill="hold" grpId="0" nodeType="withEffect">
                                  <p:stCondLst>
                                    <p:cond delay="6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200"/>
                                        <p:tgtEl>
                                          <p:spTgt spid="4"/>
                                        </p:tgtEl>
                                      </p:cBhvr>
                                    </p:animEffect>
                                  </p:childTnLst>
                                </p:cTn>
                              </p:par>
                            </p:childTnLst>
                          </p:cTn>
                        </p:par>
                        <p:par>
                          <p:cTn id="17" fill="hold">
                            <p:stCondLst>
                              <p:cond delay="800"/>
                            </p:stCondLst>
                            <p:childTnLst>
                              <p:par>
                                <p:cTn id="18" presetID="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200" fill="hold"/>
                                        <p:tgtEl>
                                          <p:spTgt spid="12"/>
                                        </p:tgtEl>
                                        <p:attrNameLst>
                                          <p:attrName>ppt_x</p:attrName>
                                        </p:attrNameLst>
                                      </p:cBhvr>
                                      <p:tavLst>
                                        <p:tav tm="0">
                                          <p:val>
                                            <p:strVal val="0-#ppt_w/2"/>
                                          </p:val>
                                        </p:tav>
                                        <p:tav tm="100000">
                                          <p:val>
                                            <p:strVal val="#ppt_x"/>
                                          </p:val>
                                        </p:tav>
                                      </p:tavLst>
                                    </p:anim>
                                    <p:anim calcmode="lin" valueType="num">
                                      <p:cBhvr additive="base">
                                        <p:cTn id="21" dur="200" fill="hold"/>
                                        <p:tgtEl>
                                          <p:spTgt spid="12"/>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300"/>
                                        <p:tgtEl>
                                          <p:spTgt spid="11"/>
                                        </p:tgtEl>
                                      </p:cBhvr>
                                    </p:animEffect>
                                  </p:childTnLst>
                                </p:cTn>
                              </p:par>
                            </p:childTnLst>
                          </p:cTn>
                        </p:par>
                        <p:par>
                          <p:cTn id="25" fill="hold">
                            <p:stCondLst>
                              <p:cond delay="11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200" fill="hold"/>
                                        <p:tgtEl>
                                          <p:spTgt spid="24"/>
                                        </p:tgtEl>
                                        <p:attrNameLst>
                                          <p:attrName>ppt_x</p:attrName>
                                        </p:attrNameLst>
                                      </p:cBhvr>
                                      <p:tavLst>
                                        <p:tav tm="0">
                                          <p:val>
                                            <p:strVal val="0-#ppt_w/2"/>
                                          </p:val>
                                        </p:tav>
                                        <p:tav tm="100000">
                                          <p:val>
                                            <p:strVal val="#ppt_x"/>
                                          </p:val>
                                        </p:tav>
                                      </p:tavLst>
                                    </p:anim>
                                    <p:anim calcmode="lin" valueType="num">
                                      <p:cBhvr additive="base">
                                        <p:cTn id="29" dur="200" fill="hold"/>
                                        <p:tgtEl>
                                          <p:spTgt spid="24"/>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300"/>
                                        <p:tgtEl>
                                          <p:spTgt spid="9"/>
                                        </p:tgtEl>
                                      </p:cBhvr>
                                    </p:animEffect>
                                  </p:childTnLst>
                                </p:cTn>
                              </p:par>
                            </p:childTnLst>
                          </p:cTn>
                        </p:par>
                        <p:par>
                          <p:cTn id="33" fill="hold">
                            <p:stCondLst>
                              <p:cond delay="1400"/>
                            </p:stCondLst>
                            <p:childTnLst>
                              <p:par>
                                <p:cTn id="34" presetID="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200" fill="hold"/>
                                        <p:tgtEl>
                                          <p:spTgt spid="16"/>
                                        </p:tgtEl>
                                        <p:attrNameLst>
                                          <p:attrName>ppt_x</p:attrName>
                                        </p:attrNameLst>
                                      </p:cBhvr>
                                      <p:tavLst>
                                        <p:tav tm="0">
                                          <p:val>
                                            <p:strVal val="0-#ppt_w/2"/>
                                          </p:val>
                                        </p:tav>
                                        <p:tav tm="100000">
                                          <p:val>
                                            <p:strVal val="#ppt_x"/>
                                          </p:val>
                                        </p:tav>
                                      </p:tavLst>
                                    </p:anim>
                                    <p:anim calcmode="lin" valueType="num">
                                      <p:cBhvr additive="base">
                                        <p:cTn id="37" dur="200" fill="hold"/>
                                        <p:tgtEl>
                                          <p:spTgt spid="16"/>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300"/>
                                        <p:tgtEl>
                                          <p:spTgt spid="10"/>
                                        </p:tgtEl>
                                      </p:cBhvr>
                                    </p:animEffect>
                                  </p:childTnLst>
                                </p:cTn>
                              </p:par>
                            </p:childTnLst>
                          </p:cTn>
                        </p:par>
                        <p:par>
                          <p:cTn id="41" fill="hold">
                            <p:stCondLst>
                              <p:cond delay="1700"/>
                            </p:stCondLst>
                            <p:childTnLst>
                              <p:par>
                                <p:cTn id="42" presetID="2" presetClass="entr" presetSubtype="8"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200" fill="hold"/>
                                        <p:tgtEl>
                                          <p:spTgt spid="20"/>
                                        </p:tgtEl>
                                        <p:attrNameLst>
                                          <p:attrName>ppt_x</p:attrName>
                                        </p:attrNameLst>
                                      </p:cBhvr>
                                      <p:tavLst>
                                        <p:tav tm="0">
                                          <p:val>
                                            <p:strVal val="0-#ppt_w/2"/>
                                          </p:val>
                                        </p:tav>
                                        <p:tav tm="100000">
                                          <p:val>
                                            <p:strVal val="#ppt_x"/>
                                          </p:val>
                                        </p:tav>
                                      </p:tavLst>
                                    </p:anim>
                                    <p:anim calcmode="lin" valueType="num">
                                      <p:cBhvr additive="base">
                                        <p:cTn id="45" dur="200" fill="hold"/>
                                        <p:tgtEl>
                                          <p:spTgt spid="20"/>
                                        </p:tgtEl>
                                        <p:attrNameLst>
                                          <p:attrName>ppt_y</p:attrName>
                                        </p:attrNameLst>
                                      </p:cBhvr>
                                      <p:tavLst>
                                        <p:tav tm="0">
                                          <p:val>
                                            <p:strVal val="#ppt_y"/>
                                          </p:val>
                                        </p:tav>
                                        <p:tav tm="100000">
                                          <p:val>
                                            <p:strVal val="#ppt_y"/>
                                          </p:val>
                                        </p:tav>
                                      </p:tavLst>
                                    </p:anim>
                                  </p:childTnLst>
                                </p:cTn>
                              </p:par>
                              <p:par>
                                <p:cTn id="46" presetID="22" presetClass="entr" presetSubtype="8"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bldLvl="0" autoUpdateAnimBg="0"/>
      <p:bldP spid="9" grpId="0" bldLvl="0" autoUpdateAnimBg="0"/>
      <p:bldP spid="10" grpId="0" bldLvl="0" autoUpdateAnimBg="0"/>
      <p:bldP spid="11"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图片展示</a:t>
            </a:r>
            <a:endParaRPr lang="zh-CN" altLang="en-US" dirty="0"/>
          </a:p>
        </p:txBody>
      </p:sp>
      <p:pic>
        <p:nvPicPr>
          <p:cNvPr id="4" name="Picture 2" descr="H:\as\zz2_085.jpg"/>
          <p:cNvPicPr>
            <a:picLocks noChangeAspect="1" noChangeArrowheads="1"/>
          </p:cNvPicPr>
          <p:nvPr/>
        </p:nvPicPr>
        <p:blipFill>
          <a:blip r:embed="rId2" cstate="print"/>
          <a:srcRect r="3677" b="3389"/>
          <a:stretch>
            <a:fillRect/>
          </a:stretch>
        </p:blipFill>
        <p:spPr bwMode="auto">
          <a:xfrm>
            <a:off x="2457450" y="1538287"/>
            <a:ext cx="4214813" cy="3336925"/>
          </a:xfrm>
          <a:prstGeom prst="rect">
            <a:avLst/>
          </a:prstGeom>
          <a:noFill/>
          <a:ln w="57150">
            <a:solidFill>
              <a:srgbClr val="FFC000"/>
            </a:solidFill>
            <a:miter lim="800000"/>
            <a:headEnd/>
            <a:tailEnd/>
          </a:ln>
        </p:spPr>
      </p:pic>
      <p:sp>
        <p:nvSpPr>
          <p:cNvPr id="5" name="TextBox 4"/>
          <p:cNvSpPr txBox="1">
            <a:spLocks noChangeArrowheads="1"/>
          </p:cNvSpPr>
          <p:nvPr/>
        </p:nvSpPr>
        <p:spPr bwMode="auto">
          <a:xfrm>
            <a:off x="2428875" y="4938712"/>
            <a:ext cx="4286250" cy="338138"/>
          </a:xfrm>
          <a:prstGeom prst="rect">
            <a:avLst/>
          </a:prstGeom>
          <a:noFill/>
          <a:ln w="9525">
            <a:noFill/>
            <a:miter lim="800000"/>
            <a:headEnd/>
            <a:tailEnd/>
          </a:ln>
        </p:spPr>
        <p:txBody>
          <a:bodyPr>
            <a:spAutoFit/>
          </a:bodyPr>
          <a:lstStyle/>
          <a:p>
            <a:pPr algn="ctr"/>
            <a:r>
              <a:rPr lang="zh-CN" altLang="en-US" sz="1600" b="1">
                <a:latin typeface="微软雅黑" pitchFamily="34" charset="-122"/>
                <a:ea typeface="微软雅黑" pitchFamily="34" charset="-122"/>
              </a:rPr>
              <a:t>照片名</a:t>
            </a:r>
          </a:p>
        </p:txBody>
      </p:sp>
      <p:cxnSp>
        <p:nvCxnSpPr>
          <p:cNvPr id="6" name="直接连接符 5"/>
          <p:cNvCxnSpPr/>
          <p:nvPr/>
        </p:nvCxnSpPr>
        <p:spPr>
          <a:xfrm>
            <a:off x="2428875" y="5253037"/>
            <a:ext cx="4286250" cy="158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314575" y="5253037"/>
            <a:ext cx="4500563" cy="614363"/>
          </a:xfrm>
          <a:prstGeom prst="rect">
            <a:avLst/>
          </a:prstGeom>
          <a:noFill/>
          <a:ln w="9525">
            <a:noFill/>
            <a:miter lim="800000"/>
            <a:headEnd/>
            <a:tailEnd/>
          </a:ln>
        </p:spPr>
        <p:txBody>
          <a:bodyPr>
            <a:spAutoFit/>
          </a:bodyPr>
          <a:lstStyle/>
          <a:p>
            <a:pPr>
              <a:lnSpc>
                <a:spcPct val="150000"/>
              </a:lnSpc>
            </a:pPr>
            <a:r>
              <a:rPr lang="zh-CN" altLang="en-US" sz="1200" dirty="0">
                <a:latin typeface="微软雅黑" pitchFamily="34" charset="-122"/>
                <a:ea typeface="微软雅黑" pitchFamily="34" charset="-122"/>
              </a:rPr>
              <a:t>照片说明照片说明照片说明照片说明照片说明照片说明照片说明</a:t>
            </a:r>
          </a:p>
          <a:p>
            <a:pPr>
              <a:lnSpc>
                <a:spcPct val="150000"/>
              </a:lnSpc>
            </a:pPr>
            <a:r>
              <a:rPr lang="zh-CN" altLang="en-US" sz="1200" dirty="0">
                <a:latin typeface="微软雅黑" pitchFamily="34" charset="-122"/>
                <a:ea typeface="微软雅黑" pitchFamily="34" charset="-122"/>
              </a:rPr>
              <a:t>照片</a:t>
            </a:r>
            <a:r>
              <a:rPr lang="zh-CN" altLang="en-US" sz="1200" dirty="0">
                <a:solidFill>
                  <a:schemeClr val="bg1"/>
                </a:solidFill>
                <a:latin typeface="微软雅黑" pitchFamily="34" charset="-122"/>
                <a:ea typeface="微软雅黑" pitchFamily="34" charset="-122"/>
              </a:rPr>
              <a:t>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7300" y="3276600"/>
            <a:ext cx="6629400" cy="1143000"/>
          </a:xfrm>
        </p:spPr>
        <p:txBody>
          <a:bodyPr/>
          <a:lstStyle/>
          <a:p>
            <a:pPr algn="ctr"/>
            <a:r>
              <a:rPr lang="en-US" altLang="zh-CN" sz="6600" dirty="0" smtClean="0"/>
              <a:t>THANKS</a:t>
            </a:r>
            <a:endParaRPr lang="zh-CN" altLang="en-US" sz="6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章节目录</a:t>
            </a:r>
            <a:endParaRPr lang="zh-CN" altLang="en-US" dirty="0"/>
          </a:p>
        </p:txBody>
      </p:sp>
      <p:grpSp>
        <p:nvGrpSpPr>
          <p:cNvPr id="4" name="组合 10"/>
          <p:cNvGrpSpPr>
            <a:grpSpLocks/>
          </p:cNvGrpSpPr>
          <p:nvPr/>
        </p:nvGrpSpPr>
        <p:grpSpPr bwMode="auto">
          <a:xfrm>
            <a:off x="1501775" y="2143125"/>
            <a:ext cx="6226175" cy="719138"/>
            <a:chOff x="1501754" y="2714620"/>
            <a:chExt cx="6226175" cy="719137"/>
          </a:xfrm>
        </p:grpSpPr>
        <p:sp>
          <p:nvSpPr>
            <p:cNvPr id="5" name="AutoShape 3"/>
            <p:cNvSpPr>
              <a:spLocks noChangeArrowheads="1"/>
            </p:cNvSpPr>
            <p:nvPr/>
          </p:nvSpPr>
          <p:spPr bwMode="auto">
            <a:xfrm>
              <a:off x="1501754" y="2714620"/>
              <a:ext cx="6226175" cy="719137"/>
            </a:xfrm>
            <a:prstGeom prst="roundRect">
              <a:avLst>
                <a:gd name="adj" fmla="val 16667"/>
              </a:avLst>
            </a:prstGeom>
            <a:gradFill rotWithShape="1">
              <a:gsLst>
                <a:gs pos="0">
                  <a:srgbClr val="770000"/>
                </a:gs>
                <a:gs pos="50000">
                  <a:srgbClr val="AD0000"/>
                </a:gs>
                <a:gs pos="100000">
                  <a:srgbClr val="CE0000"/>
                </a:gs>
              </a:gsLst>
              <a:lin ang="16200000" scaled="1"/>
            </a:gradFill>
            <a:ln w="9525" algn="ctr">
              <a:noFill/>
              <a:round/>
              <a:headEnd/>
              <a:tailEnd/>
            </a:ln>
          </p:spPr>
          <p:txBody>
            <a:bodyPr anchor="ctr"/>
            <a:lstStyle/>
            <a:p>
              <a:endParaRPr lang="zh-CN" altLang="zh-CN">
                <a:latin typeface="Calibri" pitchFamily="34" charset="0"/>
              </a:endParaRPr>
            </a:p>
          </p:txBody>
        </p:sp>
        <p:sp>
          <p:nvSpPr>
            <p:cNvPr id="6" name="AutoShape 3"/>
            <p:cNvSpPr>
              <a:spLocks noChangeArrowheads="1"/>
            </p:cNvSpPr>
            <p:nvPr/>
          </p:nvSpPr>
          <p:spPr bwMode="auto">
            <a:xfrm>
              <a:off x="1654154" y="2779708"/>
              <a:ext cx="5918200" cy="585786"/>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algn="ctr">
              <a:noFill/>
              <a:round/>
              <a:headEnd/>
              <a:tailEnd/>
            </a:ln>
            <a:effectLst>
              <a:outerShdw blurRad="63500" sx="102000" sy="102000" algn="ctr" rotWithShape="0">
                <a:prstClr val="black">
                  <a:alpha val="40000"/>
                </a:prstClr>
              </a:outerShdw>
            </a:effectLst>
            <a:scene3d>
              <a:camera prst="orthographicFront"/>
              <a:lightRig rig="glow" dir="t"/>
            </a:scene3d>
            <a:sp3d prstMaterial="softEdge">
              <a:bevelT/>
            </a:sp3d>
          </p:spPr>
          <p:txBody>
            <a:bodyPr anchor="ctr"/>
            <a:lstStyle/>
            <a:p>
              <a:pPr fontAlgn="auto">
                <a:spcBef>
                  <a:spcPts val="0"/>
                </a:spcBef>
                <a:spcAft>
                  <a:spcPts val="0"/>
                </a:spcAft>
                <a:defRPr/>
              </a:pPr>
              <a:endParaRPr lang="zh-CN" altLang="zh-CN">
                <a:latin typeface="+mn-lt"/>
                <a:ea typeface="+mn-ea"/>
              </a:endParaRPr>
            </a:p>
          </p:txBody>
        </p:sp>
      </p:grpSp>
      <p:sp>
        <p:nvSpPr>
          <p:cNvPr id="7" name="TextBox 6"/>
          <p:cNvSpPr txBox="1">
            <a:spLocks noChangeArrowheads="1"/>
          </p:cNvSpPr>
          <p:nvPr/>
        </p:nvSpPr>
        <p:spPr bwMode="auto">
          <a:xfrm>
            <a:off x="1500188" y="2281238"/>
            <a:ext cx="6215062" cy="461962"/>
          </a:xfrm>
          <a:prstGeom prst="rect">
            <a:avLst/>
          </a:prstGeom>
          <a:noFill/>
          <a:ln w="9525">
            <a:noFill/>
            <a:miter lim="800000"/>
            <a:headEnd/>
            <a:tailEnd/>
          </a:ln>
        </p:spPr>
        <p:txBody>
          <a:bodyPr>
            <a:spAutoFit/>
          </a:bodyPr>
          <a:lstStyle/>
          <a:p>
            <a:pPr algn="ctr"/>
            <a:r>
              <a:rPr lang="zh-CN" altLang="en-US" sz="2400" b="1">
                <a:solidFill>
                  <a:schemeClr val="bg1"/>
                </a:solidFill>
                <a:latin typeface="微软雅黑" pitchFamily="34" charset="-122"/>
                <a:ea typeface="微软雅黑" pitchFamily="34" charset="-122"/>
              </a:rPr>
              <a:t>输入标题</a:t>
            </a:r>
          </a:p>
        </p:txBody>
      </p:sp>
      <p:grpSp>
        <p:nvGrpSpPr>
          <p:cNvPr id="8" name="组合 10"/>
          <p:cNvGrpSpPr>
            <a:grpSpLocks/>
          </p:cNvGrpSpPr>
          <p:nvPr/>
        </p:nvGrpSpPr>
        <p:grpSpPr bwMode="auto">
          <a:xfrm>
            <a:off x="1501775" y="2986088"/>
            <a:ext cx="6226175" cy="719137"/>
            <a:chOff x="1501754" y="2714620"/>
            <a:chExt cx="6226175" cy="719137"/>
          </a:xfrm>
        </p:grpSpPr>
        <p:sp>
          <p:nvSpPr>
            <p:cNvPr id="9" name="AutoShape 3"/>
            <p:cNvSpPr>
              <a:spLocks noChangeArrowheads="1"/>
            </p:cNvSpPr>
            <p:nvPr/>
          </p:nvSpPr>
          <p:spPr bwMode="auto">
            <a:xfrm>
              <a:off x="1501754" y="2714620"/>
              <a:ext cx="6226175" cy="719137"/>
            </a:xfrm>
            <a:prstGeom prst="roundRect">
              <a:avLst>
                <a:gd name="adj" fmla="val 16667"/>
              </a:avLst>
            </a:prstGeom>
            <a:gradFill rotWithShape="1">
              <a:gsLst>
                <a:gs pos="0">
                  <a:srgbClr val="770000"/>
                </a:gs>
                <a:gs pos="50000">
                  <a:srgbClr val="AD0000"/>
                </a:gs>
                <a:gs pos="100000">
                  <a:srgbClr val="CE0000"/>
                </a:gs>
              </a:gsLst>
              <a:lin ang="16200000" scaled="1"/>
            </a:gradFill>
            <a:ln w="9525" algn="ctr">
              <a:noFill/>
              <a:round/>
              <a:headEnd/>
              <a:tailEnd/>
            </a:ln>
          </p:spPr>
          <p:txBody>
            <a:bodyPr anchor="ctr"/>
            <a:lstStyle/>
            <a:p>
              <a:endParaRPr lang="zh-CN" altLang="zh-CN">
                <a:latin typeface="Calibri" pitchFamily="34" charset="0"/>
              </a:endParaRPr>
            </a:p>
          </p:txBody>
        </p:sp>
        <p:sp>
          <p:nvSpPr>
            <p:cNvPr id="10" name="AutoShape 3"/>
            <p:cNvSpPr>
              <a:spLocks noChangeArrowheads="1"/>
            </p:cNvSpPr>
            <p:nvPr/>
          </p:nvSpPr>
          <p:spPr bwMode="auto">
            <a:xfrm>
              <a:off x="1654154" y="2779707"/>
              <a:ext cx="5918200" cy="585788"/>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algn="ctr">
              <a:noFill/>
              <a:round/>
              <a:headEnd/>
              <a:tailEnd/>
            </a:ln>
            <a:effectLst>
              <a:outerShdw blurRad="63500" sx="102000" sy="102000" algn="ctr" rotWithShape="0">
                <a:prstClr val="black">
                  <a:alpha val="40000"/>
                </a:prstClr>
              </a:outerShdw>
            </a:effectLst>
            <a:scene3d>
              <a:camera prst="orthographicFront"/>
              <a:lightRig rig="glow" dir="t"/>
            </a:scene3d>
            <a:sp3d prstMaterial="softEdge">
              <a:bevelT/>
            </a:sp3d>
          </p:spPr>
          <p:txBody>
            <a:bodyPr anchor="ctr"/>
            <a:lstStyle/>
            <a:p>
              <a:pPr fontAlgn="auto">
                <a:spcBef>
                  <a:spcPts val="0"/>
                </a:spcBef>
                <a:spcAft>
                  <a:spcPts val="0"/>
                </a:spcAft>
                <a:defRPr/>
              </a:pPr>
              <a:endParaRPr lang="zh-CN" altLang="zh-CN">
                <a:latin typeface="+mn-lt"/>
                <a:ea typeface="+mn-ea"/>
              </a:endParaRPr>
            </a:p>
          </p:txBody>
        </p:sp>
      </p:grpSp>
      <p:sp>
        <p:nvSpPr>
          <p:cNvPr id="11" name="TextBox 10"/>
          <p:cNvSpPr txBox="1">
            <a:spLocks noChangeArrowheads="1"/>
          </p:cNvSpPr>
          <p:nvPr/>
        </p:nvSpPr>
        <p:spPr bwMode="auto">
          <a:xfrm>
            <a:off x="1500188" y="3124200"/>
            <a:ext cx="6215062" cy="461963"/>
          </a:xfrm>
          <a:prstGeom prst="rect">
            <a:avLst/>
          </a:prstGeom>
          <a:noFill/>
          <a:ln w="9525">
            <a:noFill/>
            <a:miter lim="800000"/>
            <a:headEnd/>
            <a:tailEnd/>
          </a:ln>
        </p:spPr>
        <p:txBody>
          <a:bodyPr>
            <a:spAutoFit/>
          </a:bodyPr>
          <a:lstStyle/>
          <a:p>
            <a:pPr algn="ctr"/>
            <a:r>
              <a:rPr lang="zh-CN" altLang="en-US" sz="2400" b="1">
                <a:solidFill>
                  <a:schemeClr val="bg1"/>
                </a:solidFill>
                <a:latin typeface="微软雅黑" pitchFamily="34" charset="-122"/>
                <a:ea typeface="微软雅黑" pitchFamily="34" charset="-122"/>
              </a:rPr>
              <a:t>输入标题</a:t>
            </a:r>
          </a:p>
        </p:txBody>
      </p:sp>
      <p:grpSp>
        <p:nvGrpSpPr>
          <p:cNvPr id="12" name="组合 10"/>
          <p:cNvGrpSpPr>
            <a:grpSpLocks/>
          </p:cNvGrpSpPr>
          <p:nvPr/>
        </p:nvGrpSpPr>
        <p:grpSpPr bwMode="auto">
          <a:xfrm>
            <a:off x="1501775" y="3843338"/>
            <a:ext cx="6226175" cy="719137"/>
            <a:chOff x="1501754" y="2714620"/>
            <a:chExt cx="6226175" cy="719137"/>
          </a:xfrm>
        </p:grpSpPr>
        <p:sp>
          <p:nvSpPr>
            <p:cNvPr id="13" name="AutoShape 3"/>
            <p:cNvSpPr>
              <a:spLocks noChangeArrowheads="1"/>
            </p:cNvSpPr>
            <p:nvPr/>
          </p:nvSpPr>
          <p:spPr bwMode="auto">
            <a:xfrm>
              <a:off x="1501754" y="2714620"/>
              <a:ext cx="6226175" cy="719137"/>
            </a:xfrm>
            <a:prstGeom prst="roundRect">
              <a:avLst>
                <a:gd name="adj" fmla="val 16667"/>
              </a:avLst>
            </a:prstGeom>
            <a:gradFill rotWithShape="1">
              <a:gsLst>
                <a:gs pos="0">
                  <a:srgbClr val="770000"/>
                </a:gs>
                <a:gs pos="50000">
                  <a:srgbClr val="AD0000"/>
                </a:gs>
                <a:gs pos="100000">
                  <a:srgbClr val="CE0000"/>
                </a:gs>
              </a:gsLst>
              <a:lin ang="16200000" scaled="1"/>
            </a:gradFill>
            <a:ln w="9525" algn="ctr">
              <a:noFill/>
              <a:round/>
              <a:headEnd/>
              <a:tailEnd/>
            </a:ln>
          </p:spPr>
          <p:txBody>
            <a:bodyPr anchor="ctr"/>
            <a:lstStyle/>
            <a:p>
              <a:endParaRPr lang="zh-CN" altLang="zh-CN">
                <a:latin typeface="Calibri" pitchFamily="34" charset="0"/>
              </a:endParaRPr>
            </a:p>
          </p:txBody>
        </p:sp>
        <p:sp>
          <p:nvSpPr>
            <p:cNvPr id="14" name="AutoShape 3"/>
            <p:cNvSpPr>
              <a:spLocks noChangeArrowheads="1"/>
            </p:cNvSpPr>
            <p:nvPr/>
          </p:nvSpPr>
          <p:spPr bwMode="auto">
            <a:xfrm>
              <a:off x="1654154" y="2779707"/>
              <a:ext cx="5918200" cy="585788"/>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algn="ctr">
              <a:noFill/>
              <a:round/>
              <a:headEnd/>
              <a:tailEnd/>
            </a:ln>
            <a:effectLst>
              <a:outerShdw blurRad="63500" sx="102000" sy="102000" algn="ctr" rotWithShape="0">
                <a:prstClr val="black">
                  <a:alpha val="40000"/>
                </a:prstClr>
              </a:outerShdw>
            </a:effectLst>
            <a:scene3d>
              <a:camera prst="orthographicFront"/>
              <a:lightRig rig="glow" dir="t"/>
            </a:scene3d>
            <a:sp3d prstMaterial="softEdge">
              <a:bevelT/>
            </a:sp3d>
          </p:spPr>
          <p:txBody>
            <a:bodyPr anchor="ctr"/>
            <a:lstStyle/>
            <a:p>
              <a:pPr fontAlgn="auto">
                <a:spcBef>
                  <a:spcPts val="0"/>
                </a:spcBef>
                <a:spcAft>
                  <a:spcPts val="0"/>
                </a:spcAft>
                <a:defRPr/>
              </a:pPr>
              <a:endParaRPr lang="zh-CN" altLang="zh-CN">
                <a:latin typeface="+mn-lt"/>
                <a:ea typeface="+mn-ea"/>
              </a:endParaRPr>
            </a:p>
          </p:txBody>
        </p:sp>
      </p:grpSp>
      <p:sp>
        <p:nvSpPr>
          <p:cNvPr id="15" name="TextBox 14"/>
          <p:cNvSpPr txBox="1">
            <a:spLocks noChangeArrowheads="1"/>
          </p:cNvSpPr>
          <p:nvPr/>
        </p:nvSpPr>
        <p:spPr bwMode="auto">
          <a:xfrm>
            <a:off x="1500188" y="3981450"/>
            <a:ext cx="6215062" cy="461963"/>
          </a:xfrm>
          <a:prstGeom prst="rect">
            <a:avLst/>
          </a:prstGeom>
          <a:noFill/>
          <a:ln w="9525">
            <a:noFill/>
            <a:miter lim="800000"/>
            <a:headEnd/>
            <a:tailEnd/>
          </a:ln>
        </p:spPr>
        <p:txBody>
          <a:bodyPr>
            <a:spAutoFit/>
          </a:bodyPr>
          <a:lstStyle/>
          <a:p>
            <a:pPr algn="ctr"/>
            <a:r>
              <a:rPr lang="zh-CN" altLang="en-US" sz="2400" b="1">
                <a:solidFill>
                  <a:schemeClr val="bg1"/>
                </a:solidFill>
                <a:latin typeface="微软雅黑" pitchFamily="34" charset="-122"/>
                <a:ea typeface="微软雅黑" pitchFamily="34" charset="-122"/>
              </a:rPr>
              <a:t>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par>
                          <p:cTn id="12" fill="hold">
                            <p:stCondLst>
                              <p:cond delay="500"/>
                            </p:stCondLst>
                            <p:childTnLst>
                              <p:par>
                                <p:cTn id="13" presetID="17"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58" presetClass="entr" presetSubtype="0" ac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ppt_w*2.5"/>
                                          </p:val>
                                        </p:tav>
                                        <p:tav tm="100000">
                                          <p:val>
                                            <p:strVal val="#ppt_w"/>
                                          </p:val>
                                        </p:tav>
                                      </p:tavLst>
                                    </p:anim>
                                    <p:anim calcmode="lin" valueType="num">
                                      <p:cBhvr>
                                        <p:cTn id="20" dur="500" fill="hold"/>
                                        <p:tgtEl>
                                          <p:spTgt spid="8"/>
                                        </p:tgtEl>
                                        <p:attrNameLst>
                                          <p:attrName>ppt_h</p:attrName>
                                        </p:attrNameLst>
                                      </p:cBhvr>
                                      <p:tavLst>
                                        <p:tav tm="0">
                                          <p:val>
                                            <p:strVal val="#ppt_h*0.01"/>
                                          </p:val>
                                        </p:tav>
                                        <p:tav tm="100000">
                                          <p:val>
                                            <p:strVal val="#ppt_h"/>
                                          </p:val>
                                        </p:tav>
                                      </p:tavLst>
                                    </p:anim>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h+1"/>
                                          </p:val>
                                        </p:tav>
                                        <p:tav tm="100000">
                                          <p:val>
                                            <p:strVal val="#ppt_y"/>
                                          </p:val>
                                        </p:tav>
                                      </p:tavLst>
                                    </p:anim>
                                    <p:animEffect transition="in" filter="fade">
                                      <p:cBhvr>
                                        <p:cTn id="23" dur="500"/>
                                        <p:tgtEl>
                                          <p:spTgt spid="8"/>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strVal val="#ppt_h"/>
                                          </p:val>
                                        </p:tav>
                                        <p:tav tm="100000">
                                          <p:val>
                                            <p:strVal val="#ppt_h"/>
                                          </p:val>
                                        </p:tav>
                                      </p:tavLst>
                                    </p:anim>
                                  </p:childTnLst>
                                </p:cTn>
                              </p:par>
                              <p:par>
                                <p:cTn id="29" presetID="58" presetClass="entr" presetSubtype="0" accel="10000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strVal val="#ppt_w*2.5"/>
                                          </p:val>
                                        </p:tav>
                                        <p:tav tm="100000">
                                          <p:val>
                                            <p:strVal val="#ppt_w"/>
                                          </p:val>
                                        </p:tav>
                                      </p:tavLst>
                                    </p:anim>
                                    <p:anim calcmode="lin" valueType="num">
                                      <p:cBhvr>
                                        <p:cTn id="32" dur="500" fill="hold"/>
                                        <p:tgtEl>
                                          <p:spTgt spid="12"/>
                                        </p:tgtEl>
                                        <p:attrNameLst>
                                          <p:attrName>ppt_h</p:attrName>
                                        </p:attrNameLst>
                                      </p:cBhvr>
                                      <p:tavLst>
                                        <p:tav tm="0">
                                          <p:val>
                                            <p:strVal val="#ppt_h*0.01"/>
                                          </p:val>
                                        </p:tav>
                                        <p:tav tm="100000">
                                          <p:val>
                                            <p:strVal val="#ppt_h"/>
                                          </p:val>
                                        </p:tav>
                                      </p:tavLst>
                                    </p:anim>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h+1"/>
                                          </p:val>
                                        </p:tav>
                                        <p:tav tm="100000">
                                          <p:val>
                                            <p:strVal val="#ppt_y"/>
                                          </p:val>
                                        </p:tav>
                                      </p:tavLst>
                                    </p:anim>
                                    <p:animEffect transition="in" filter="fade">
                                      <p:cBhvr>
                                        <p:cTn id="35" dur="500"/>
                                        <p:tgtEl>
                                          <p:spTgt spid="12"/>
                                        </p:tgtEl>
                                      </p:cBhvr>
                                    </p:animEffect>
                                  </p:childTnLst>
                                </p:cTn>
                              </p:par>
                            </p:childTnLst>
                          </p:cTn>
                        </p:par>
                        <p:par>
                          <p:cTn id="36" fill="hold">
                            <p:stCondLst>
                              <p:cond delay="1500"/>
                            </p:stCondLst>
                            <p:childTnLst>
                              <p:par>
                                <p:cTn id="37" presetID="17" presetClass="entr" presetSubtype="1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介绍页模板</a:t>
            </a:r>
            <a:endParaRPr lang="zh-CN" altLang="en-US" dirty="0"/>
          </a:p>
        </p:txBody>
      </p:sp>
      <p:sp>
        <p:nvSpPr>
          <p:cNvPr id="4" name="TextBox 5"/>
          <p:cNvSpPr txBox="1">
            <a:spLocks noChangeArrowheads="1"/>
          </p:cNvSpPr>
          <p:nvPr/>
        </p:nvSpPr>
        <p:spPr bwMode="auto">
          <a:xfrm>
            <a:off x="4024313" y="1689100"/>
            <a:ext cx="4191000" cy="3786188"/>
          </a:xfrm>
          <a:prstGeom prst="rect">
            <a:avLst/>
          </a:prstGeom>
          <a:noFill/>
          <a:ln w="9525">
            <a:noFill/>
            <a:miter lim="800000"/>
            <a:headEnd/>
            <a:tailEnd/>
          </a:ln>
        </p:spPr>
        <p:txBody>
          <a:bodyPr>
            <a:spAutoFit/>
          </a:bodyPr>
          <a:lstStyle/>
          <a:p>
            <a:pPr>
              <a:lnSpc>
                <a:spcPct val="150000"/>
              </a:lnSpc>
            </a:pPr>
            <a:r>
              <a:rPr lang="zh-CN" altLang="en-US" sz="1600">
                <a:latin typeface="微软雅黑" pitchFamily="34" charset="-122"/>
                <a:ea typeface="微软雅黑" pitchFamily="34" charset="-122"/>
              </a:rPr>
              <a:t>输入文字输入文字输入文字输入文字输入文字输入文字输入文字输入文字输入文字</a:t>
            </a:r>
            <a:endParaRPr lang="en-US" altLang="zh-CN" sz="1600">
              <a:latin typeface="微软雅黑" pitchFamily="34" charset="-122"/>
              <a:ea typeface="微软雅黑" pitchFamily="34" charset="-122"/>
            </a:endParaRPr>
          </a:p>
          <a:p>
            <a:pPr>
              <a:lnSpc>
                <a:spcPct val="150000"/>
              </a:lnSpc>
            </a:pPr>
            <a:endParaRPr lang="en-US" altLang="zh-CN" sz="1600">
              <a:latin typeface="微软雅黑" pitchFamily="34" charset="-122"/>
              <a:ea typeface="微软雅黑" pitchFamily="34" charset="-122"/>
            </a:endParaRPr>
          </a:p>
          <a:p>
            <a:pPr>
              <a:lnSpc>
                <a:spcPct val="150000"/>
              </a:lnSpc>
            </a:pPr>
            <a:r>
              <a:rPr lang="zh-CN" altLang="en-US" sz="1600">
                <a:latin typeface="微软雅黑" pitchFamily="34" charset="-122"/>
                <a:ea typeface="微软雅黑" pitchFamily="34" charset="-122"/>
              </a:rPr>
              <a:t>输入文字输入文字输入文字输入文字输入文字输入文字输入文字输入文字输入文字输入文字输入文字输入文字输入文字</a:t>
            </a:r>
            <a:endParaRPr lang="en-US" altLang="zh-CN" sz="1600">
              <a:latin typeface="微软雅黑" pitchFamily="34" charset="-122"/>
              <a:ea typeface="微软雅黑" pitchFamily="34" charset="-122"/>
            </a:endParaRPr>
          </a:p>
          <a:p>
            <a:pPr>
              <a:lnSpc>
                <a:spcPct val="150000"/>
              </a:lnSpc>
            </a:pPr>
            <a:endParaRPr lang="en-US" altLang="zh-CN" sz="1600">
              <a:latin typeface="微软雅黑" pitchFamily="34" charset="-122"/>
              <a:ea typeface="微软雅黑" pitchFamily="34" charset="-122"/>
            </a:endParaRPr>
          </a:p>
          <a:p>
            <a:pPr>
              <a:lnSpc>
                <a:spcPct val="150000"/>
              </a:lnSpc>
            </a:pPr>
            <a:r>
              <a:rPr lang="zh-CN" altLang="en-US" sz="1600">
                <a:latin typeface="微软雅黑" pitchFamily="34" charset="-122"/>
                <a:ea typeface="微软雅黑" pitchFamily="34" charset="-122"/>
              </a:rPr>
              <a:t>输入文字输入文字输入文字输入文字输入文字输入文字输入文字输入文字输入文字输入文字输入文字输入文字输入文字</a:t>
            </a:r>
            <a:endParaRPr lang="en-US" altLang="zh-CN" sz="1600">
              <a:latin typeface="微软雅黑" pitchFamily="34" charset="-122"/>
              <a:ea typeface="微软雅黑" pitchFamily="34" charset="-122"/>
            </a:endParaRPr>
          </a:p>
        </p:txBody>
      </p:sp>
      <p:pic>
        <p:nvPicPr>
          <p:cNvPr id="5" name="Picture 2" descr="H:\as\zz2_085.jpg"/>
          <p:cNvPicPr>
            <a:picLocks noChangeAspect="1" noChangeArrowheads="1"/>
          </p:cNvPicPr>
          <p:nvPr/>
        </p:nvPicPr>
        <p:blipFill>
          <a:blip r:embed="rId2" cstate="print"/>
          <a:srcRect l="15790" r="26460"/>
          <a:stretch>
            <a:fillRect/>
          </a:stretch>
        </p:blipFill>
        <p:spPr bwMode="auto">
          <a:xfrm>
            <a:off x="928688" y="1600200"/>
            <a:ext cx="2878137" cy="3933825"/>
          </a:xfrm>
          <a:prstGeom prst="rect">
            <a:avLst/>
          </a:prstGeom>
          <a:ln w="38100">
            <a:solidFill>
              <a:srgbClr val="FFC000"/>
            </a:solidFill>
          </a:ln>
          <a:effectLst>
            <a:outerShdw blurRad="50800" dist="38100" dir="2700000" algn="tl" rotWithShape="0">
              <a:prstClr val="black">
                <a:alpha val="40000"/>
              </a:prstClr>
            </a:outerShdw>
          </a:effectLst>
          <a:scene3d>
            <a:camera prst="orthographicFront"/>
            <a:lightRig rig="glow" dir="t"/>
          </a:scene3d>
          <a:sp3d prstMaterial="softEdge">
            <a:bevelT/>
          </a:sp3d>
        </p:spPr>
      </p:pic>
      <p:cxnSp>
        <p:nvCxnSpPr>
          <p:cNvPr id="6" name="直接连接符 5"/>
          <p:cNvCxnSpPr/>
          <p:nvPr/>
        </p:nvCxnSpPr>
        <p:spPr>
          <a:xfrm flipV="1">
            <a:off x="4095750" y="2671763"/>
            <a:ext cx="4119563" cy="4762"/>
          </a:xfrm>
          <a:prstGeom prst="line">
            <a:avLst/>
          </a:prstGeom>
          <a:ln w="38100">
            <a:solidFill>
              <a:srgbClr val="FFC000"/>
            </a:solidFill>
          </a:ln>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143375" y="4129088"/>
            <a:ext cx="4119563" cy="4762"/>
          </a:xfrm>
          <a:prstGeom prst="line">
            <a:avLst/>
          </a:prstGeom>
          <a:ln w="38100">
            <a:solidFill>
              <a:srgbClr val="FFC000"/>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10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100"/>
                            </p:stCondLst>
                            <p:childTnLst>
                              <p:par>
                                <p:cTn id="16" presetID="42" presetClass="entr" presetSubtype="0"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anim calcmode="lin" valueType="num">
                                      <p:cBhvr>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1600"/>
                            </p:stCondLst>
                            <p:childTnLst>
                              <p:par>
                                <p:cTn id="22" presetID="42" presetClass="entr" presetSubtype="0"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anim calcmode="lin" valueType="num">
                                      <p:cBhvr>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2100"/>
                            </p:stCondLst>
                            <p:childTnLst>
                              <p:par>
                                <p:cTn id="28" presetID="42" presetClass="entr" presetSubtype="0" fill="hold" grpId="0"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anim calcmode="lin" valueType="num">
                                      <p:cBhvr>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39"/>
          <p:cNvSpPr/>
          <p:nvPr/>
        </p:nvSpPr>
        <p:spPr bwMode="auto">
          <a:xfrm>
            <a:off x="1219200" y="1407888"/>
            <a:ext cx="6705600" cy="3962400"/>
          </a:xfrm>
          <a:prstGeom prst="roundRect">
            <a:avLst>
              <a:gd name="adj" fmla="val 3480"/>
            </a:avLst>
          </a:prstGeom>
          <a:solidFill>
            <a:srgbClr val="000000">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 name="标题 1"/>
          <p:cNvSpPr>
            <a:spLocks noGrp="1"/>
          </p:cNvSpPr>
          <p:nvPr>
            <p:ph type="title"/>
          </p:nvPr>
        </p:nvSpPr>
        <p:spPr/>
        <p:txBody>
          <a:bodyPr/>
          <a:lstStyle/>
          <a:p>
            <a:r>
              <a:rPr lang="zh-CN" altLang="en-US" dirty="0" smtClean="0"/>
              <a:t>数据示例</a:t>
            </a:r>
            <a:endParaRPr lang="zh-CN" altLang="en-US" dirty="0"/>
          </a:p>
        </p:txBody>
      </p:sp>
      <p:sp>
        <p:nvSpPr>
          <p:cNvPr id="35" name="TextBox 34"/>
          <p:cNvSpPr txBox="1"/>
          <p:nvPr/>
        </p:nvSpPr>
        <p:spPr>
          <a:xfrm>
            <a:off x="2973268" y="4953000"/>
            <a:ext cx="595035" cy="338554"/>
          </a:xfrm>
          <a:prstGeom prst="rect">
            <a:avLst/>
          </a:prstGeom>
          <a:noFill/>
        </p:spPr>
        <p:txBody>
          <a:bodyPr wrap="none" rtlCol="0">
            <a:spAutoFit/>
          </a:bodyPr>
          <a:lstStyle/>
          <a:p>
            <a:r>
              <a:rPr lang="zh-CN" altLang="en-US" sz="1600" b="1" dirty="0" smtClean="0">
                <a:ln w="17780" cmpd="sng">
                  <a:solidFill>
                    <a:srgbClr val="FFFFFF"/>
                  </a:solidFill>
                  <a:prstDash val="solid"/>
                  <a:miter lim="800000"/>
                </a:ln>
                <a:solidFill>
                  <a:srgbClr val="C00000"/>
                </a:solidFill>
                <a:effectLst>
                  <a:outerShdw blurRad="50800" algn="tl" rotWithShape="0">
                    <a:srgbClr val="000000"/>
                  </a:outerShdw>
                </a:effectLst>
                <a:latin typeface="微软雅黑" pitchFamily="34" charset="-122"/>
                <a:ea typeface="微软雅黑" pitchFamily="34" charset="-122"/>
              </a:rPr>
              <a:t>文本</a:t>
            </a:r>
            <a:endParaRPr lang="zh-CN" altLang="en-US" sz="1600" b="1" dirty="0">
              <a:ln w="17780" cmpd="sng">
                <a:solidFill>
                  <a:srgbClr val="FFFFFF"/>
                </a:solidFill>
                <a:prstDash val="solid"/>
                <a:miter lim="800000"/>
              </a:ln>
              <a:solidFill>
                <a:srgbClr val="C00000"/>
              </a:solidFill>
              <a:effectLst>
                <a:outerShdw blurRad="50800" algn="tl" rotWithShape="0">
                  <a:srgbClr val="000000"/>
                </a:outerShdw>
              </a:effectLst>
              <a:latin typeface="微软雅黑" pitchFamily="34" charset="-122"/>
              <a:ea typeface="微软雅黑" pitchFamily="34" charset="-122"/>
            </a:endParaRPr>
          </a:p>
        </p:txBody>
      </p:sp>
      <p:sp>
        <p:nvSpPr>
          <p:cNvPr id="36" name="TextBox 35"/>
          <p:cNvSpPr txBox="1"/>
          <p:nvPr/>
        </p:nvSpPr>
        <p:spPr>
          <a:xfrm>
            <a:off x="4014668" y="4953000"/>
            <a:ext cx="595035" cy="338554"/>
          </a:xfrm>
          <a:prstGeom prst="rect">
            <a:avLst/>
          </a:prstGeom>
          <a:noFill/>
        </p:spPr>
        <p:txBody>
          <a:bodyPr wrap="none" rtlCol="0">
            <a:spAutoFit/>
          </a:bodyPr>
          <a:lstStyle/>
          <a:p>
            <a:r>
              <a:rPr lang="zh-CN" altLang="en-US" sz="1600" b="1" dirty="0" smtClean="0">
                <a:ln w="17780" cmpd="sng">
                  <a:solidFill>
                    <a:srgbClr val="FFFFFF"/>
                  </a:solidFill>
                  <a:prstDash val="solid"/>
                  <a:miter lim="800000"/>
                </a:ln>
                <a:solidFill>
                  <a:srgbClr val="C00000"/>
                </a:solidFill>
                <a:effectLst>
                  <a:outerShdw blurRad="50800" algn="tl" rotWithShape="0">
                    <a:srgbClr val="000000"/>
                  </a:outerShdw>
                </a:effectLst>
                <a:latin typeface="微软雅黑" pitchFamily="34" charset="-122"/>
                <a:ea typeface="微软雅黑" pitchFamily="34" charset="-122"/>
              </a:rPr>
              <a:t>文本</a:t>
            </a:r>
            <a:endParaRPr lang="zh-CN" altLang="en-US" sz="1600" b="1" dirty="0">
              <a:ln w="17780" cmpd="sng">
                <a:solidFill>
                  <a:srgbClr val="FFFFFF"/>
                </a:solidFill>
                <a:prstDash val="solid"/>
                <a:miter lim="800000"/>
              </a:ln>
              <a:solidFill>
                <a:srgbClr val="C00000"/>
              </a:solidFill>
              <a:effectLst>
                <a:outerShdw blurRad="50800" algn="tl" rotWithShape="0">
                  <a:srgbClr val="000000"/>
                </a:outerShdw>
              </a:effectLst>
              <a:latin typeface="微软雅黑" pitchFamily="34" charset="-122"/>
              <a:ea typeface="微软雅黑" pitchFamily="34" charset="-122"/>
            </a:endParaRPr>
          </a:p>
        </p:txBody>
      </p:sp>
      <p:sp>
        <p:nvSpPr>
          <p:cNvPr id="37" name="TextBox 36"/>
          <p:cNvSpPr txBox="1"/>
          <p:nvPr/>
        </p:nvSpPr>
        <p:spPr>
          <a:xfrm>
            <a:off x="5056068" y="4953000"/>
            <a:ext cx="595035" cy="338554"/>
          </a:xfrm>
          <a:prstGeom prst="rect">
            <a:avLst/>
          </a:prstGeom>
          <a:noFill/>
        </p:spPr>
        <p:txBody>
          <a:bodyPr wrap="none" rtlCol="0">
            <a:spAutoFit/>
          </a:bodyPr>
          <a:lstStyle/>
          <a:p>
            <a:r>
              <a:rPr lang="zh-CN" altLang="en-US" sz="1600" b="1" dirty="0" smtClean="0">
                <a:ln w="17780" cmpd="sng">
                  <a:solidFill>
                    <a:srgbClr val="FFFFFF"/>
                  </a:solidFill>
                  <a:prstDash val="solid"/>
                  <a:miter lim="800000"/>
                </a:ln>
                <a:solidFill>
                  <a:srgbClr val="C00000"/>
                </a:solidFill>
                <a:effectLst>
                  <a:outerShdw blurRad="50800" algn="tl" rotWithShape="0">
                    <a:srgbClr val="000000"/>
                  </a:outerShdw>
                </a:effectLst>
                <a:latin typeface="微软雅黑" pitchFamily="34" charset="-122"/>
                <a:ea typeface="微软雅黑" pitchFamily="34" charset="-122"/>
              </a:rPr>
              <a:t>文本</a:t>
            </a:r>
            <a:endParaRPr lang="zh-CN" altLang="en-US" sz="1600" b="1" dirty="0">
              <a:ln w="17780" cmpd="sng">
                <a:solidFill>
                  <a:srgbClr val="FFFFFF"/>
                </a:solidFill>
                <a:prstDash val="solid"/>
                <a:miter lim="800000"/>
              </a:ln>
              <a:solidFill>
                <a:srgbClr val="C00000"/>
              </a:solidFill>
              <a:effectLst>
                <a:outerShdw blurRad="50800" algn="tl" rotWithShape="0">
                  <a:srgbClr val="000000"/>
                </a:outerShdw>
              </a:effectLst>
              <a:latin typeface="微软雅黑" pitchFamily="34" charset="-122"/>
              <a:ea typeface="微软雅黑" pitchFamily="34" charset="-122"/>
            </a:endParaRPr>
          </a:p>
        </p:txBody>
      </p:sp>
      <p:sp>
        <p:nvSpPr>
          <p:cNvPr id="38" name="TextBox 37"/>
          <p:cNvSpPr txBox="1"/>
          <p:nvPr/>
        </p:nvSpPr>
        <p:spPr>
          <a:xfrm>
            <a:off x="6097468" y="4953000"/>
            <a:ext cx="595035" cy="338554"/>
          </a:xfrm>
          <a:prstGeom prst="rect">
            <a:avLst/>
          </a:prstGeom>
          <a:noFill/>
        </p:spPr>
        <p:txBody>
          <a:bodyPr wrap="none" rtlCol="0">
            <a:spAutoFit/>
          </a:bodyPr>
          <a:lstStyle/>
          <a:p>
            <a:r>
              <a:rPr lang="zh-CN" altLang="en-US" sz="1600" b="1" dirty="0" smtClean="0">
                <a:ln w="17780" cmpd="sng">
                  <a:solidFill>
                    <a:srgbClr val="FFFFFF"/>
                  </a:solidFill>
                  <a:prstDash val="solid"/>
                  <a:miter lim="800000"/>
                </a:ln>
                <a:solidFill>
                  <a:srgbClr val="C00000"/>
                </a:solidFill>
                <a:effectLst>
                  <a:outerShdw blurRad="50800" algn="tl" rotWithShape="0">
                    <a:srgbClr val="000000"/>
                  </a:outerShdw>
                </a:effectLst>
                <a:latin typeface="微软雅黑" pitchFamily="34" charset="-122"/>
                <a:ea typeface="微软雅黑" pitchFamily="34" charset="-122"/>
              </a:rPr>
              <a:t>文本</a:t>
            </a:r>
            <a:endParaRPr lang="zh-CN" altLang="en-US" sz="1600" b="1" dirty="0">
              <a:ln w="17780" cmpd="sng">
                <a:solidFill>
                  <a:srgbClr val="FFFFFF"/>
                </a:solidFill>
                <a:prstDash val="solid"/>
                <a:miter lim="800000"/>
              </a:ln>
              <a:solidFill>
                <a:srgbClr val="C00000"/>
              </a:solidFill>
              <a:effectLst>
                <a:outerShdw blurRad="50800" algn="tl" rotWithShape="0">
                  <a:srgbClr val="000000"/>
                </a:outerShdw>
              </a:effectLst>
              <a:latin typeface="微软雅黑" pitchFamily="34" charset="-122"/>
              <a:ea typeface="微软雅黑" pitchFamily="34" charset="-122"/>
            </a:endParaRPr>
          </a:p>
        </p:txBody>
      </p:sp>
      <p:sp>
        <p:nvSpPr>
          <p:cNvPr id="39" name="矩形 38"/>
          <p:cNvSpPr/>
          <p:nvPr/>
        </p:nvSpPr>
        <p:spPr bwMode="auto">
          <a:xfrm>
            <a:off x="3000431" y="3657600"/>
            <a:ext cx="533400" cy="12192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1" name="矩形 40"/>
          <p:cNvSpPr/>
          <p:nvPr/>
        </p:nvSpPr>
        <p:spPr bwMode="auto">
          <a:xfrm>
            <a:off x="4038203" y="3276600"/>
            <a:ext cx="533400" cy="16002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2" name="矩形 41"/>
          <p:cNvSpPr/>
          <p:nvPr/>
        </p:nvSpPr>
        <p:spPr bwMode="auto">
          <a:xfrm>
            <a:off x="5028803" y="2895600"/>
            <a:ext cx="533400" cy="19812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3" name="矩形 42"/>
          <p:cNvSpPr/>
          <p:nvPr/>
        </p:nvSpPr>
        <p:spPr bwMode="auto">
          <a:xfrm>
            <a:off x="6095603" y="2286000"/>
            <a:ext cx="533400" cy="25908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grpSp>
        <p:nvGrpSpPr>
          <p:cNvPr id="34" name="组合 33"/>
          <p:cNvGrpSpPr/>
          <p:nvPr/>
        </p:nvGrpSpPr>
        <p:grpSpPr>
          <a:xfrm>
            <a:off x="2361406" y="1752600"/>
            <a:ext cx="5029994" cy="3124994"/>
            <a:chOff x="1523206" y="1372394"/>
            <a:chExt cx="5029994" cy="3124994"/>
          </a:xfrm>
        </p:grpSpPr>
        <p:cxnSp>
          <p:nvCxnSpPr>
            <p:cNvPr id="31" name="直接箭头连接符 30"/>
            <p:cNvCxnSpPr/>
            <p:nvPr/>
          </p:nvCxnSpPr>
          <p:spPr bwMode="auto">
            <a:xfrm rot="5400000" flipH="1" flipV="1">
              <a:off x="-38100" y="2933700"/>
              <a:ext cx="3124200" cy="1588"/>
            </a:xfrm>
            <a:prstGeom prst="straightConnector1">
              <a:avLst/>
            </a:prstGeom>
            <a:solidFill>
              <a:schemeClr val="accent1"/>
            </a:solidFill>
            <a:ln w="28575" cap="flat" cmpd="sng" algn="ctr">
              <a:solidFill>
                <a:srgbClr val="FFFFFF"/>
              </a:solidFill>
              <a:prstDash val="solid"/>
              <a:round/>
              <a:headEnd type="none" w="med" len="med"/>
              <a:tailEnd type="arrow"/>
            </a:ln>
            <a:effectLst/>
          </p:spPr>
        </p:cxnSp>
        <p:cxnSp>
          <p:nvCxnSpPr>
            <p:cNvPr id="32" name="直接箭头连接符 31"/>
            <p:cNvCxnSpPr/>
            <p:nvPr/>
          </p:nvCxnSpPr>
          <p:spPr bwMode="auto">
            <a:xfrm>
              <a:off x="1524000" y="4495800"/>
              <a:ext cx="5029200" cy="1588"/>
            </a:xfrm>
            <a:prstGeom prst="straightConnector1">
              <a:avLst/>
            </a:prstGeom>
            <a:solidFill>
              <a:schemeClr val="accent1"/>
            </a:solidFill>
            <a:ln w="28575" cap="flat" cmpd="sng" algn="ctr">
              <a:solidFill>
                <a:srgbClr val="FFFFFF"/>
              </a:solidFill>
              <a:prstDash val="solid"/>
              <a:round/>
              <a:headEnd type="none" w="med" len="med"/>
              <a:tailEnd type="arrow"/>
            </a:ln>
            <a:effectLst/>
          </p:spPr>
        </p:cxnSp>
      </p:grpSp>
      <p:sp>
        <p:nvSpPr>
          <p:cNvPr id="44" name="TextBox 43"/>
          <p:cNvSpPr txBox="1"/>
          <p:nvPr/>
        </p:nvSpPr>
        <p:spPr>
          <a:xfrm>
            <a:off x="2971403" y="3276600"/>
            <a:ext cx="569387" cy="323165"/>
          </a:xfrm>
          <a:prstGeom prst="rect">
            <a:avLst/>
          </a:prstGeom>
          <a:noFill/>
        </p:spPr>
        <p:txBody>
          <a:bodyPr wrap="none" rtlCol="0">
            <a:spAutoFit/>
          </a:bodyPr>
          <a:lstStyle/>
          <a:p>
            <a:r>
              <a:rPr lang="zh-CN" altLang="en-US" sz="1500" b="1" dirty="0" smtClean="0">
                <a:solidFill>
                  <a:schemeClr val="bg1"/>
                </a:solidFill>
                <a:latin typeface="微软雅黑" pitchFamily="34" charset="-122"/>
                <a:ea typeface="微软雅黑" pitchFamily="34" charset="-122"/>
              </a:rPr>
              <a:t>文本</a:t>
            </a:r>
            <a:endParaRPr lang="zh-CN" altLang="en-US" sz="1500" b="1" dirty="0">
              <a:solidFill>
                <a:schemeClr val="bg1"/>
              </a:solidFill>
              <a:latin typeface="微软雅黑" pitchFamily="34" charset="-122"/>
              <a:ea typeface="微软雅黑" pitchFamily="34" charset="-122"/>
            </a:endParaRPr>
          </a:p>
        </p:txBody>
      </p:sp>
      <p:sp>
        <p:nvSpPr>
          <p:cNvPr id="45" name="TextBox 44"/>
          <p:cNvSpPr txBox="1"/>
          <p:nvPr/>
        </p:nvSpPr>
        <p:spPr>
          <a:xfrm>
            <a:off x="3987403" y="2895600"/>
            <a:ext cx="569387" cy="323165"/>
          </a:xfrm>
          <a:prstGeom prst="rect">
            <a:avLst/>
          </a:prstGeom>
          <a:noFill/>
        </p:spPr>
        <p:txBody>
          <a:bodyPr wrap="none" rtlCol="0">
            <a:spAutoFit/>
          </a:bodyPr>
          <a:lstStyle/>
          <a:p>
            <a:r>
              <a:rPr lang="zh-CN" altLang="en-US" sz="1500" b="1" dirty="0" smtClean="0">
                <a:solidFill>
                  <a:schemeClr val="bg1"/>
                </a:solidFill>
                <a:latin typeface="微软雅黑" pitchFamily="34" charset="-122"/>
                <a:ea typeface="微软雅黑" pitchFamily="34" charset="-122"/>
              </a:rPr>
              <a:t>文本</a:t>
            </a:r>
            <a:endParaRPr lang="zh-CN" altLang="en-US" sz="1500" b="1" dirty="0">
              <a:solidFill>
                <a:schemeClr val="bg1"/>
              </a:solidFill>
              <a:latin typeface="微软雅黑" pitchFamily="34" charset="-122"/>
              <a:ea typeface="微软雅黑" pitchFamily="34" charset="-122"/>
            </a:endParaRPr>
          </a:p>
        </p:txBody>
      </p:sp>
      <p:sp>
        <p:nvSpPr>
          <p:cNvPr id="46" name="TextBox 45"/>
          <p:cNvSpPr txBox="1"/>
          <p:nvPr/>
        </p:nvSpPr>
        <p:spPr>
          <a:xfrm>
            <a:off x="4990703" y="2527300"/>
            <a:ext cx="569387" cy="323165"/>
          </a:xfrm>
          <a:prstGeom prst="rect">
            <a:avLst/>
          </a:prstGeom>
          <a:noFill/>
        </p:spPr>
        <p:txBody>
          <a:bodyPr wrap="none" rtlCol="0">
            <a:spAutoFit/>
          </a:bodyPr>
          <a:lstStyle/>
          <a:p>
            <a:r>
              <a:rPr lang="zh-CN" altLang="en-US" sz="1500" b="1" dirty="0" smtClean="0">
                <a:solidFill>
                  <a:schemeClr val="bg1"/>
                </a:solidFill>
                <a:latin typeface="微软雅黑" pitchFamily="34" charset="-122"/>
                <a:ea typeface="微软雅黑" pitchFamily="34" charset="-122"/>
              </a:rPr>
              <a:t>文本</a:t>
            </a:r>
            <a:endParaRPr lang="zh-CN" altLang="en-US" sz="1500" b="1" dirty="0">
              <a:solidFill>
                <a:schemeClr val="bg1"/>
              </a:solidFill>
              <a:latin typeface="微软雅黑" pitchFamily="34" charset="-122"/>
              <a:ea typeface="微软雅黑" pitchFamily="34" charset="-122"/>
            </a:endParaRPr>
          </a:p>
        </p:txBody>
      </p:sp>
      <p:sp>
        <p:nvSpPr>
          <p:cNvPr id="47" name="TextBox 46"/>
          <p:cNvSpPr txBox="1"/>
          <p:nvPr/>
        </p:nvSpPr>
        <p:spPr>
          <a:xfrm>
            <a:off x="6057503" y="1930400"/>
            <a:ext cx="569387" cy="323165"/>
          </a:xfrm>
          <a:prstGeom prst="rect">
            <a:avLst/>
          </a:prstGeom>
          <a:noFill/>
        </p:spPr>
        <p:txBody>
          <a:bodyPr wrap="none" rtlCol="0">
            <a:spAutoFit/>
          </a:bodyPr>
          <a:lstStyle/>
          <a:p>
            <a:r>
              <a:rPr lang="zh-CN" altLang="en-US" sz="1500" b="1" dirty="0" smtClean="0">
                <a:solidFill>
                  <a:schemeClr val="bg1"/>
                </a:solidFill>
                <a:latin typeface="微软雅黑" pitchFamily="34" charset="-122"/>
                <a:ea typeface="微软雅黑" pitchFamily="34" charset="-122"/>
              </a:rPr>
              <a:t>文本</a:t>
            </a:r>
            <a:endParaRPr lang="zh-CN" altLang="en-US" sz="15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趋势示例</a:t>
            </a:r>
            <a:endParaRPr lang="zh-CN" altLang="en-US" dirty="0"/>
          </a:p>
        </p:txBody>
      </p:sp>
      <p:sp>
        <p:nvSpPr>
          <p:cNvPr id="4" name="Freeform 6"/>
          <p:cNvSpPr>
            <a:spLocks/>
          </p:cNvSpPr>
          <p:nvPr/>
        </p:nvSpPr>
        <p:spPr bwMode="gray">
          <a:xfrm>
            <a:off x="1285875" y="1749425"/>
            <a:ext cx="6742113" cy="1631950"/>
          </a:xfrm>
          <a:custGeom>
            <a:avLst/>
            <a:gdLst>
              <a:gd name="T0" fmla="*/ 0 w 4247"/>
              <a:gd name="T1" fmla="*/ 2147483647 h 1028"/>
              <a:gd name="T2" fmla="*/ 2147483647 w 4247"/>
              <a:gd name="T3" fmla="*/ 2147483647 h 1028"/>
              <a:gd name="T4" fmla="*/ 2147483647 w 4247"/>
              <a:gd name="T5" fmla="*/ 2147483647 h 1028"/>
              <a:gd name="T6" fmla="*/ 2147483647 w 4247"/>
              <a:gd name="T7" fmla="*/ 2147483647 h 1028"/>
              <a:gd name="T8" fmla="*/ 2147483647 w 4247"/>
              <a:gd name="T9" fmla="*/ 2147483647 h 1028"/>
              <a:gd name="T10" fmla="*/ 2147483647 w 4247"/>
              <a:gd name="T11" fmla="*/ 2147483647 h 1028"/>
              <a:gd name="T12" fmla="*/ 2147483647 w 4247"/>
              <a:gd name="T13" fmla="*/ 0 h 1028"/>
              <a:gd name="T14" fmla="*/ 2147483647 w 4247"/>
              <a:gd name="T15" fmla="*/ 2147483647 h 1028"/>
              <a:gd name="T16" fmla="*/ 2147483647 w 4247"/>
              <a:gd name="T17" fmla="*/ 2147483647 h 1028"/>
              <a:gd name="T18" fmla="*/ 2147483647 w 4247"/>
              <a:gd name="T19" fmla="*/ 2147483647 h 1028"/>
              <a:gd name="T20" fmla="*/ 2147483647 w 4247"/>
              <a:gd name="T21" fmla="*/ 2147483647 h 1028"/>
              <a:gd name="T22" fmla="*/ 2147483647 w 4247"/>
              <a:gd name="T23" fmla="*/ 2147483647 h 1028"/>
              <a:gd name="T24" fmla="*/ 2147483647 w 4247"/>
              <a:gd name="T25" fmla="*/ 2147483647 h 1028"/>
              <a:gd name="T26" fmla="*/ 2147483647 w 4247"/>
              <a:gd name="T27" fmla="*/ 2147483647 h 1028"/>
              <a:gd name="T28" fmla="*/ 0 w 4247"/>
              <a:gd name="T29" fmla="*/ 2147483647 h 1028"/>
              <a:gd name="T30" fmla="*/ 0 w 4247"/>
              <a:gd name="T31" fmla="*/ 2147483647 h 10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47"/>
              <a:gd name="T49" fmla="*/ 0 h 1028"/>
              <a:gd name="T50" fmla="*/ 4247 w 4247"/>
              <a:gd name="T51" fmla="*/ 1028 h 10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47" h="1028">
                <a:moveTo>
                  <a:pt x="0" y="761"/>
                </a:moveTo>
                <a:lnTo>
                  <a:pt x="1543" y="312"/>
                </a:lnTo>
                <a:lnTo>
                  <a:pt x="1543" y="579"/>
                </a:lnTo>
                <a:lnTo>
                  <a:pt x="2764" y="246"/>
                </a:lnTo>
                <a:lnTo>
                  <a:pt x="2757" y="485"/>
                </a:lnTo>
                <a:lnTo>
                  <a:pt x="3815" y="228"/>
                </a:lnTo>
                <a:lnTo>
                  <a:pt x="3815" y="0"/>
                </a:lnTo>
                <a:lnTo>
                  <a:pt x="4247" y="306"/>
                </a:lnTo>
                <a:lnTo>
                  <a:pt x="3851" y="744"/>
                </a:lnTo>
                <a:lnTo>
                  <a:pt x="3845" y="504"/>
                </a:lnTo>
                <a:lnTo>
                  <a:pt x="2501" y="870"/>
                </a:lnTo>
                <a:lnTo>
                  <a:pt x="2501" y="606"/>
                </a:lnTo>
                <a:lnTo>
                  <a:pt x="1277" y="930"/>
                </a:lnTo>
                <a:lnTo>
                  <a:pt x="1277" y="654"/>
                </a:lnTo>
                <a:lnTo>
                  <a:pt x="0" y="1028"/>
                </a:lnTo>
                <a:lnTo>
                  <a:pt x="0" y="761"/>
                </a:lnTo>
                <a:close/>
              </a:path>
            </a:pathLst>
          </a:custGeom>
          <a:gradFill rotWithShape="1">
            <a:gsLst>
              <a:gs pos="0">
                <a:srgbClr val="A07400"/>
              </a:gs>
              <a:gs pos="50000">
                <a:srgbClr val="E6A900"/>
              </a:gs>
              <a:gs pos="100000">
                <a:srgbClr val="FFCA00"/>
              </a:gs>
            </a:gsLst>
            <a:lin ang="5400000" scaled="1"/>
          </a:gradFill>
          <a:ln w="9525">
            <a:round/>
            <a:headEnd/>
            <a:tailEnd/>
          </a:ln>
          <a:scene3d>
            <a:camera prst="legacyPerspectiveTopRight">
              <a:rot lat="600000" lon="20999986" rev="0"/>
            </a:camera>
            <a:lightRig rig="legacyFlat4" dir="b"/>
          </a:scene3d>
          <a:sp3d extrusionH="163500" prstMaterial="legacyMatte">
            <a:bevelT w="13500" h="13500" prst="angle"/>
            <a:bevelB w="13500" h="13500" prst="angle"/>
            <a:extrusionClr>
              <a:srgbClr val="FF9933"/>
            </a:extrusionClr>
          </a:sp3d>
        </p:spPr>
        <p:txBody>
          <a:bodyPr wrap="none" anchor="ctr">
            <a:flatTx/>
          </a:bodyPr>
          <a:lstStyle/>
          <a:p>
            <a:endParaRPr lang="zh-CN" altLang="en-US"/>
          </a:p>
        </p:txBody>
      </p:sp>
      <p:sp>
        <p:nvSpPr>
          <p:cNvPr id="5" name="AutoShape 7"/>
          <p:cNvSpPr>
            <a:spLocks noChangeArrowheads="1"/>
          </p:cNvSpPr>
          <p:nvPr/>
        </p:nvSpPr>
        <p:spPr bwMode="ltGray">
          <a:xfrm>
            <a:off x="5683250" y="4943475"/>
            <a:ext cx="1781175" cy="314325"/>
          </a:xfrm>
          <a:prstGeom prst="bevel">
            <a:avLst>
              <a:gd name="adj" fmla="val 5949"/>
            </a:avLst>
          </a:prstGeom>
          <a:gradFill rotWithShape="1">
            <a:gsLst>
              <a:gs pos="0">
                <a:srgbClr val="A07400"/>
              </a:gs>
              <a:gs pos="50000">
                <a:srgbClr val="E6A900"/>
              </a:gs>
              <a:gs pos="100000">
                <a:srgbClr val="FFCA00"/>
              </a:gs>
            </a:gsLst>
            <a:lin ang="16200000" scaled="1"/>
          </a:gradFill>
          <a:ln w="9525">
            <a:noFill/>
            <a:miter lim="800000"/>
            <a:headEnd/>
            <a:tailEnd/>
          </a:ln>
        </p:spPr>
        <p:txBody>
          <a:bodyPr wrap="none" anchor="ctr"/>
          <a:lstStyle/>
          <a:p>
            <a:pPr algn="ctr"/>
            <a:r>
              <a:rPr lang="zh-CN" altLang="en-US" sz="1600" dirty="0">
                <a:solidFill>
                  <a:schemeClr val="bg1"/>
                </a:solidFill>
                <a:latin typeface="微软雅黑" pitchFamily="34" charset="-122"/>
                <a:ea typeface="微软雅黑" pitchFamily="34" charset="-122"/>
              </a:rPr>
              <a:t>单击输入标题</a:t>
            </a:r>
            <a:endParaRPr lang="en-US" altLang="zh-CN" sz="1600" dirty="0">
              <a:solidFill>
                <a:schemeClr val="bg1"/>
              </a:solidFill>
              <a:latin typeface="微软雅黑" pitchFamily="34" charset="-122"/>
              <a:ea typeface="微软雅黑" pitchFamily="34" charset="-122"/>
            </a:endParaRPr>
          </a:p>
        </p:txBody>
      </p:sp>
      <p:sp>
        <p:nvSpPr>
          <p:cNvPr id="6" name="Text Box 8"/>
          <p:cNvSpPr txBox="1">
            <a:spLocks noChangeArrowheads="1"/>
          </p:cNvSpPr>
          <p:nvPr/>
        </p:nvSpPr>
        <p:spPr bwMode="black">
          <a:xfrm>
            <a:off x="1503363" y="3697287"/>
            <a:ext cx="1884362" cy="1184275"/>
          </a:xfrm>
          <a:prstGeom prst="rect">
            <a:avLst/>
          </a:prstGeom>
          <a:noFill/>
          <a:ln w="9525">
            <a:noFill/>
            <a:miter lim="800000"/>
            <a:headEnd/>
            <a:tailEnd/>
          </a:ln>
        </p:spPr>
        <p:txBody>
          <a:bodyPr>
            <a:spAutoFit/>
          </a:bodyPr>
          <a:lstStyle/>
          <a:p>
            <a:pPr marL="120650" indent="-120650" algn="ctr">
              <a:lnSpc>
                <a:spcPts val="1500"/>
              </a:lnSpc>
              <a:spcBef>
                <a:spcPct val="50000"/>
              </a:spcBef>
              <a:buClr>
                <a:srgbClr val="1F3F5F"/>
              </a:buClr>
            </a:pPr>
            <a:r>
              <a:rPr lang="zh-CN" altLang="en-US" sz="1400">
                <a:latin typeface="微软雅黑" pitchFamily="34" charset="-122"/>
                <a:ea typeface="微软雅黑" pitchFamily="34" charset="-122"/>
              </a:rPr>
              <a:t>单击此处输入文字</a:t>
            </a:r>
            <a:endParaRPr lang="en-US" altLang="zh-CN" sz="1400">
              <a:latin typeface="微软雅黑" pitchFamily="34" charset="-122"/>
              <a:ea typeface="微软雅黑" pitchFamily="34" charset="-122"/>
            </a:endParaRPr>
          </a:p>
          <a:p>
            <a:pPr marL="120650" indent="-120650" algn="ctr">
              <a:lnSpc>
                <a:spcPts val="1500"/>
              </a:lnSpc>
              <a:spcBef>
                <a:spcPct val="50000"/>
              </a:spcBef>
              <a:buClr>
                <a:srgbClr val="1F3F5F"/>
              </a:buClr>
            </a:pPr>
            <a:r>
              <a:rPr lang="zh-CN" altLang="en-US" sz="1400">
                <a:latin typeface="微软雅黑" pitchFamily="34" charset="-122"/>
                <a:ea typeface="微软雅黑" pitchFamily="34" charset="-122"/>
              </a:rPr>
              <a:t>单击此处输入文字</a:t>
            </a:r>
          </a:p>
          <a:p>
            <a:pPr marL="120650" indent="-120650" algn="ctr">
              <a:lnSpc>
                <a:spcPts val="1500"/>
              </a:lnSpc>
              <a:spcBef>
                <a:spcPct val="50000"/>
              </a:spcBef>
              <a:buClr>
                <a:srgbClr val="1F3F5F"/>
              </a:buClr>
            </a:pPr>
            <a:r>
              <a:rPr lang="zh-CN" altLang="en-US" sz="1400">
                <a:latin typeface="微软雅黑" pitchFamily="34" charset="-122"/>
                <a:ea typeface="微软雅黑" pitchFamily="34" charset="-122"/>
              </a:rPr>
              <a:t>单击此处输入文字</a:t>
            </a:r>
          </a:p>
          <a:p>
            <a:pPr marL="120650" indent="-120650" algn="ctr">
              <a:lnSpc>
                <a:spcPts val="1500"/>
              </a:lnSpc>
              <a:spcBef>
                <a:spcPct val="50000"/>
              </a:spcBef>
              <a:buClr>
                <a:srgbClr val="1F3F5F"/>
              </a:buClr>
            </a:pPr>
            <a:r>
              <a:rPr lang="zh-CN" altLang="en-US" sz="1400">
                <a:latin typeface="微软雅黑" pitchFamily="34" charset="-122"/>
                <a:ea typeface="微软雅黑" pitchFamily="34" charset="-122"/>
              </a:rPr>
              <a:t>单击此处输入文字</a:t>
            </a:r>
          </a:p>
        </p:txBody>
      </p:sp>
      <p:sp>
        <p:nvSpPr>
          <p:cNvPr id="7" name="AutoShape 10"/>
          <p:cNvSpPr>
            <a:spLocks noChangeArrowheads="1"/>
          </p:cNvSpPr>
          <p:nvPr/>
        </p:nvSpPr>
        <p:spPr bwMode="ltGray">
          <a:xfrm>
            <a:off x="3597275" y="4943475"/>
            <a:ext cx="1781175" cy="314325"/>
          </a:xfrm>
          <a:prstGeom prst="bevel">
            <a:avLst>
              <a:gd name="adj" fmla="val 5949"/>
            </a:avLst>
          </a:prstGeom>
          <a:gradFill rotWithShape="1">
            <a:gsLst>
              <a:gs pos="0">
                <a:srgbClr val="A07400"/>
              </a:gs>
              <a:gs pos="50000">
                <a:srgbClr val="E6A900"/>
              </a:gs>
              <a:gs pos="100000">
                <a:srgbClr val="FFCA00"/>
              </a:gs>
            </a:gsLst>
            <a:lin ang="16200000" scaled="1"/>
          </a:gradFill>
          <a:ln w="9525">
            <a:noFill/>
            <a:miter lim="800000"/>
            <a:headEnd/>
            <a:tailEnd/>
          </a:ln>
        </p:spPr>
        <p:txBody>
          <a:bodyPr wrap="none" anchor="ctr"/>
          <a:lstStyle/>
          <a:p>
            <a:pPr algn="ctr"/>
            <a:r>
              <a:rPr lang="zh-CN" altLang="en-US" sz="1600" dirty="0">
                <a:solidFill>
                  <a:schemeClr val="bg1"/>
                </a:solidFill>
                <a:latin typeface="微软雅黑" pitchFamily="34" charset="-122"/>
                <a:ea typeface="微软雅黑" pitchFamily="34" charset="-122"/>
              </a:rPr>
              <a:t>单击输入标题</a:t>
            </a:r>
            <a:endParaRPr lang="en-US" altLang="zh-CN" sz="1600" dirty="0">
              <a:solidFill>
                <a:schemeClr val="bg1"/>
              </a:solidFill>
              <a:latin typeface="微软雅黑" pitchFamily="34" charset="-122"/>
              <a:ea typeface="微软雅黑" pitchFamily="34" charset="-122"/>
            </a:endParaRPr>
          </a:p>
        </p:txBody>
      </p:sp>
      <p:sp>
        <p:nvSpPr>
          <p:cNvPr id="8" name="AutoShape 11"/>
          <p:cNvSpPr>
            <a:spLocks noChangeArrowheads="1"/>
          </p:cNvSpPr>
          <p:nvPr/>
        </p:nvSpPr>
        <p:spPr bwMode="ltGray">
          <a:xfrm>
            <a:off x="1492250" y="4943475"/>
            <a:ext cx="1781175" cy="314325"/>
          </a:xfrm>
          <a:prstGeom prst="bevel">
            <a:avLst>
              <a:gd name="adj" fmla="val 5949"/>
            </a:avLst>
          </a:prstGeom>
          <a:gradFill rotWithShape="1">
            <a:gsLst>
              <a:gs pos="0">
                <a:srgbClr val="A07400"/>
              </a:gs>
              <a:gs pos="50000">
                <a:srgbClr val="E6A900"/>
              </a:gs>
              <a:gs pos="100000">
                <a:srgbClr val="FFCA00"/>
              </a:gs>
            </a:gsLst>
            <a:lin ang="16200000" scaled="1"/>
          </a:gradFill>
          <a:ln w="9525">
            <a:noFill/>
            <a:miter lim="800000"/>
            <a:headEnd/>
            <a:tailEnd/>
          </a:ln>
        </p:spPr>
        <p:txBody>
          <a:bodyPr wrap="none" anchor="ctr"/>
          <a:lstStyle/>
          <a:p>
            <a:pPr algn="ctr"/>
            <a:r>
              <a:rPr lang="zh-CN" altLang="en-US" sz="1600" dirty="0">
                <a:solidFill>
                  <a:schemeClr val="bg1"/>
                </a:solidFill>
                <a:latin typeface="微软雅黑" pitchFamily="34" charset="-122"/>
                <a:ea typeface="微软雅黑" pitchFamily="34" charset="-122"/>
              </a:rPr>
              <a:t>单击输入标题</a:t>
            </a:r>
            <a:endParaRPr lang="en-US" altLang="zh-CN" sz="1600" dirty="0">
              <a:solidFill>
                <a:schemeClr val="bg1"/>
              </a:solidFill>
              <a:latin typeface="微软雅黑" pitchFamily="34" charset="-122"/>
              <a:ea typeface="微软雅黑" pitchFamily="34" charset="-122"/>
            </a:endParaRPr>
          </a:p>
        </p:txBody>
      </p:sp>
      <p:sp>
        <p:nvSpPr>
          <p:cNvPr id="9" name="Text Box 12"/>
          <p:cNvSpPr txBox="1">
            <a:spLocks noChangeArrowheads="1"/>
          </p:cNvSpPr>
          <p:nvPr/>
        </p:nvSpPr>
        <p:spPr bwMode="black">
          <a:xfrm>
            <a:off x="3516313" y="3724275"/>
            <a:ext cx="1884362" cy="1184275"/>
          </a:xfrm>
          <a:prstGeom prst="rect">
            <a:avLst/>
          </a:prstGeom>
          <a:noFill/>
          <a:ln w="9525">
            <a:noFill/>
            <a:miter lim="800000"/>
            <a:headEnd/>
            <a:tailEnd/>
          </a:ln>
        </p:spPr>
        <p:txBody>
          <a:bodyPr>
            <a:spAutoFit/>
          </a:bodyPr>
          <a:lstStyle/>
          <a:p>
            <a:pPr marL="120650" indent="-120650" algn="ctr">
              <a:lnSpc>
                <a:spcPts val="1500"/>
              </a:lnSpc>
              <a:spcBef>
                <a:spcPct val="50000"/>
              </a:spcBef>
              <a:buClr>
                <a:srgbClr val="1F3F5F"/>
              </a:buClr>
            </a:pPr>
            <a:r>
              <a:rPr lang="zh-CN" altLang="en-US" sz="1400">
                <a:latin typeface="微软雅黑" pitchFamily="34" charset="-122"/>
                <a:ea typeface="微软雅黑" pitchFamily="34" charset="-122"/>
              </a:rPr>
              <a:t>单击此处输入文字</a:t>
            </a:r>
            <a:endParaRPr lang="en-US" altLang="zh-CN" sz="1400">
              <a:latin typeface="微软雅黑" pitchFamily="34" charset="-122"/>
              <a:ea typeface="微软雅黑" pitchFamily="34" charset="-122"/>
            </a:endParaRPr>
          </a:p>
          <a:p>
            <a:pPr marL="120650" indent="-120650" algn="ctr">
              <a:lnSpc>
                <a:spcPts val="1500"/>
              </a:lnSpc>
              <a:spcBef>
                <a:spcPct val="50000"/>
              </a:spcBef>
              <a:buClr>
                <a:srgbClr val="1F3F5F"/>
              </a:buClr>
            </a:pPr>
            <a:r>
              <a:rPr lang="zh-CN" altLang="en-US" sz="1400">
                <a:latin typeface="微软雅黑" pitchFamily="34" charset="-122"/>
                <a:ea typeface="微软雅黑" pitchFamily="34" charset="-122"/>
              </a:rPr>
              <a:t>单击此处输入文字</a:t>
            </a:r>
          </a:p>
          <a:p>
            <a:pPr marL="120650" indent="-120650" algn="ctr">
              <a:lnSpc>
                <a:spcPts val="1500"/>
              </a:lnSpc>
              <a:spcBef>
                <a:spcPct val="50000"/>
              </a:spcBef>
              <a:buClr>
                <a:srgbClr val="1F3F5F"/>
              </a:buClr>
            </a:pPr>
            <a:r>
              <a:rPr lang="zh-CN" altLang="en-US" sz="1400">
                <a:latin typeface="微软雅黑" pitchFamily="34" charset="-122"/>
                <a:ea typeface="微软雅黑" pitchFamily="34" charset="-122"/>
              </a:rPr>
              <a:t>单击此处输入文字</a:t>
            </a:r>
          </a:p>
          <a:p>
            <a:pPr marL="120650" indent="-120650" algn="ctr">
              <a:lnSpc>
                <a:spcPts val="1500"/>
              </a:lnSpc>
              <a:spcBef>
                <a:spcPct val="50000"/>
              </a:spcBef>
              <a:buClr>
                <a:srgbClr val="1F3F5F"/>
              </a:buClr>
            </a:pPr>
            <a:r>
              <a:rPr lang="zh-CN" altLang="en-US" sz="1400">
                <a:latin typeface="微软雅黑" pitchFamily="34" charset="-122"/>
                <a:ea typeface="微软雅黑" pitchFamily="34" charset="-122"/>
              </a:rPr>
              <a:t>单击此处输入文字</a:t>
            </a:r>
            <a:endParaRPr lang="zh-CN" altLang="en-US" sz="1400">
              <a:latin typeface="Calibri" pitchFamily="34" charset="0"/>
            </a:endParaRPr>
          </a:p>
        </p:txBody>
      </p:sp>
      <p:sp>
        <p:nvSpPr>
          <p:cNvPr id="10" name="Text Box 13"/>
          <p:cNvSpPr txBox="1">
            <a:spLocks noChangeArrowheads="1"/>
          </p:cNvSpPr>
          <p:nvPr/>
        </p:nvSpPr>
        <p:spPr bwMode="black">
          <a:xfrm>
            <a:off x="5607050" y="3709987"/>
            <a:ext cx="1884363" cy="1184275"/>
          </a:xfrm>
          <a:prstGeom prst="rect">
            <a:avLst/>
          </a:prstGeom>
          <a:noFill/>
          <a:ln w="9525">
            <a:noFill/>
            <a:miter lim="800000"/>
            <a:headEnd/>
            <a:tailEnd/>
          </a:ln>
        </p:spPr>
        <p:txBody>
          <a:bodyPr>
            <a:spAutoFit/>
          </a:bodyPr>
          <a:lstStyle/>
          <a:p>
            <a:pPr marL="120650" indent="-120650" algn="ctr">
              <a:lnSpc>
                <a:spcPts val="1500"/>
              </a:lnSpc>
              <a:spcBef>
                <a:spcPct val="50000"/>
              </a:spcBef>
              <a:buClr>
                <a:srgbClr val="1F3F5F"/>
              </a:buClr>
            </a:pPr>
            <a:r>
              <a:rPr lang="zh-CN" altLang="en-US" sz="1400">
                <a:latin typeface="微软雅黑" pitchFamily="34" charset="-122"/>
                <a:ea typeface="微软雅黑" pitchFamily="34" charset="-122"/>
              </a:rPr>
              <a:t>单击此处输入文字</a:t>
            </a:r>
            <a:endParaRPr lang="en-US" altLang="zh-CN" sz="1400">
              <a:latin typeface="微软雅黑" pitchFamily="34" charset="-122"/>
              <a:ea typeface="微软雅黑" pitchFamily="34" charset="-122"/>
            </a:endParaRPr>
          </a:p>
          <a:p>
            <a:pPr marL="120650" indent="-120650" algn="ctr">
              <a:lnSpc>
                <a:spcPts val="1500"/>
              </a:lnSpc>
              <a:spcBef>
                <a:spcPct val="50000"/>
              </a:spcBef>
              <a:buClr>
                <a:srgbClr val="1F3F5F"/>
              </a:buClr>
            </a:pPr>
            <a:r>
              <a:rPr lang="zh-CN" altLang="en-US" sz="1400">
                <a:latin typeface="微软雅黑" pitchFamily="34" charset="-122"/>
                <a:ea typeface="微软雅黑" pitchFamily="34" charset="-122"/>
              </a:rPr>
              <a:t>单击此处输入文字</a:t>
            </a:r>
          </a:p>
          <a:p>
            <a:pPr marL="120650" indent="-120650" algn="ctr">
              <a:lnSpc>
                <a:spcPts val="1500"/>
              </a:lnSpc>
              <a:spcBef>
                <a:spcPct val="50000"/>
              </a:spcBef>
              <a:buClr>
                <a:srgbClr val="1F3F5F"/>
              </a:buClr>
            </a:pPr>
            <a:r>
              <a:rPr lang="zh-CN" altLang="en-US" sz="1400">
                <a:latin typeface="微软雅黑" pitchFamily="34" charset="-122"/>
                <a:ea typeface="微软雅黑" pitchFamily="34" charset="-122"/>
              </a:rPr>
              <a:t>单击此处输入文字</a:t>
            </a:r>
          </a:p>
          <a:p>
            <a:pPr marL="120650" indent="-120650" algn="ctr">
              <a:lnSpc>
                <a:spcPts val="1500"/>
              </a:lnSpc>
              <a:spcBef>
                <a:spcPct val="50000"/>
              </a:spcBef>
              <a:buClr>
                <a:srgbClr val="1F3F5F"/>
              </a:buClr>
            </a:pPr>
            <a:r>
              <a:rPr lang="zh-CN" altLang="en-US" sz="1400">
                <a:latin typeface="微软雅黑" pitchFamily="34" charset="-122"/>
                <a:ea typeface="微软雅黑" pitchFamily="34" charset="-122"/>
              </a:rPr>
              <a:t>单击此处输入文字</a:t>
            </a:r>
            <a:endParaRPr lang="zh-CN" altLang="en-US" sz="1400">
              <a:latin typeface="Calibri" pitchFamily="34" charset="0"/>
            </a:endParaRPr>
          </a:p>
        </p:txBody>
      </p:sp>
      <p:cxnSp>
        <p:nvCxnSpPr>
          <p:cNvPr id="11" name="直接连接符 10"/>
          <p:cNvCxnSpPr/>
          <p:nvPr/>
        </p:nvCxnSpPr>
        <p:spPr>
          <a:xfrm rot="5400000">
            <a:off x="2677319" y="4499769"/>
            <a:ext cx="1501775" cy="158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4779963" y="4498975"/>
            <a:ext cx="1500187" cy="158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22" presetClass="entr" presetSubtype="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400"/>
                                        <p:tgtEl>
                                          <p:spTgt spid="8"/>
                                        </p:tgtEl>
                                      </p:cBhvr>
                                    </p:animEffect>
                                  </p:childTnLst>
                                </p:cTn>
                              </p:par>
                              <p:par>
                                <p:cTn id="19" presetID="22" presetClass="entr" presetSubtype="8"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400"/>
                                        <p:tgtEl>
                                          <p:spTgt spid="7"/>
                                        </p:tgtEl>
                                      </p:cBhvr>
                                    </p:animEffect>
                                  </p:childTnLst>
                                </p:cTn>
                              </p:par>
                              <p:par>
                                <p:cTn id="22" presetID="22" presetClass="entr" presetSubtype="8" fill="hold" grpId="0" nodeType="withEffect">
                                  <p:stCondLst>
                                    <p:cond delay="20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400"/>
                                        <p:tgtEl>
                                          <p:spTgt spid="5"/>
                                        </p:tgtEl>
                                      </p:cBhvr>
                                    </p:animEffect>
                                  </p:childTnLst>
                                </p:cTn>
                              </p:par>
                            </p:childTnLst>
                          </p:cTn>
                        </p:par>
                        <p:par>
                          <p:cTn id="25" fill="hold">
                            <p:stCondLst>
                              <p:cond delay="16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关系示例</a:t>
            </a:r>
            <a:endParaRPr lang="zh-CN" altLang="en-US" dirty="0"/>
          </a:p>
        </p:txBody>
      </p:sp>
      <p:grpSp>
        <p:nvGrpSpPr>
          <p:cNvPr id="4" name="Group 3"/>
          <p:cNvGrpSpPr>
            <a:grpSpLocks/>
          </p:cNvGrpSpPr>
          <p:nvPr/>
        </p:nvGrpSpPr>
        <p:grpSpPr bwMode="auto">
          <a:xfrm>
            <a:off x="5429250" y="1779136"/>
            <a:ext cx="2303463" cy="1460500"/>
            <a:chOff x="0" y="0"/>
            <a:chExt cx="3379776" cy="740162"/>
          </a:xfrm>
        </p:grpSpPr>
        <p:sp>
          <p:nvSpPr>
            <p:cNvPr id="5" name="Rectangle 3"/>
            <p:cNvSpPr>
              <a:spLocks noChangeArrowheads="1"/>
            </p:cNvSpPr>
            <p:nvPr/>
          </p:nvSpPr>
          <p:spPr bwMode="auto">
            <a:xfrm>
              <a:off x="0" y="0"/>
              <a:ext cx="3368675" cy="740162"/>
            </a:xfrm>
            <a:prstGeom prst="rect">
              <a:avLst/>
            </a:prstGeom>
            <a:solidFill>
              <a:srgbClr val="CCECFF">
                <a:alpha val="50195"/>
              </a:srgbClr>
            </a:solidFill>
            <a:ln w="9525">
              <a:noFill/>
              <a:miter lim="800000"/>
              <a:headEnd/>
              <a:tailEnd/>
            </a:ln>
          </p:spPr>
          <p:txBody>
            <a:bodyPr wrap="none" anchor="ctr"/>
            <a:lstStyle/>
            <a:p>
              <a:endParaRPr lang="zh-CN" altLang="zh-CN">
                <a:latin typeface="Calibri" pitchFamily="34" charset="0"/>
              </a:endParaRPr>
            </a:p>
          </p:txBody>
        </p:sp>
        <p:sp>
          <p:nvSpPr>
            <p:cNvPr id="6" name="Rectangle 180"/>
            <p:cNvSpPr>
              <a:spLocks noChangeArrowheads="1"/>
            </p:cNvSpPr>
            <p:nvPr/>
          </p:nvSpPr>
          <p:spPr bwMode="auto">
            <a:xfrm>
              <a:off x="328610" y="144816"/>
              <a:ext cx="3051166" cy="451393"/>
            </a:xfrm>
            <a:prstGeom prst="rect">
              <a:avLst/>
            </a:prstGeom>
            <a:noFill/>
            <a:ln w="9525">
              <a:noFill/>
              <a:miter lim="800000"/>
              <a:headEnd/>
              <a:tailEnd/>
            </a:ln>
          </p:spPr>
          <p:txBody>
            <a:bodyPr>
              <a:spAutoFit/>
            </a:bodyPr>
            <a:lstStyle/>
            <a:p>
              <a:pPr>
                <a:lnSpc>
                  <a:spcPct val="150000"/>
                </a:lnSpc>
              </a:pPr>
              <a:r>
                <a:rPr lang="zh-CN" altLang="en-US" sz="1200">
                  <a:latin typeface="微软雅黑" pitchFamily="34" charset="-122"/>
                  <a:ea typeface="微软雅黑" pitchFamily="34" charset="-122"/>
                </a:rPr>
                <a:t>输入文字输入文字</a:t>
              </a:r>
              <a:endParaRPr lang="en-US" sz="1200">
                <a:latin typeface="微软雅黑" pitchFamily="34" charset="-122"/>
                <a:ea typeface="微软雅黑" pitchFamily="34" charset="-122"/>
              </a:endParaRPr>
            </a:p>
            <a:p>
              <a:pPr>
                <a:lnSpc>
                  <a:spcPct val="150000"/>
                </a:lnSpc>
              </a:pPr>
              <a:r>
                <a:rPr lang="zh-CN" altLang="en-US" sz="1200">
                  <a:latin typeface="微软雅黑" pitchFamily="34" charset="-122"/>
                  <a:ea typeface="微软雅黑" pitchFamily="34" charset="-122"/>
                </a:rPr>
                <a:t>输入文字输入文字</a:t>
              </a:r>
              <a:endParaRPr lang="en-US" sz="1200">
                <a:latin typeface="微软雅黑" pitchFamily="34" charset="-122"/>
                <a:ea typeface="微软雅黑" pitchFamily="34" charset="-122"/>
              </a:endParaRPr>
            </a:p>
            <a:p>
              <a:pPr>
                <a:lnSpc>
                  <a:spcPct val="150000"/>
                </a:lnSpc>
              </a:pPr>
              <a:r>
                <a:rPr lang="zh-CN" altLang="en-US" sz="1200">
                  <a:latin typeface="微软雅黑" pitchFamily="34" charset="-122"/>
                  <a:ea typeface="微软雅黑" pitchFamily="34" charset="-122"/>
                </a:rPr>
                <a:t>输入文字</a:t>
              </a:r>
              <a:endParaRPr lang="en-US" sz="1200">
                <a:latin typeface="微软雅黑" pitchFamily="34" charset="-122"/>
                <a:ea typeface="微软雅黑" pitchFamily="34" charset="-122"/>
              </a:endParaRPr>
            </a:p>
          </p:txBody>
        </p:sp>
      </p:grpSp>
      <p:grpSp>
        <p:nvGrpSpPr>
          <p:cNvPr id="7" name="Group 12"/>
          <p:cNvGrpSpPr>
            <a:grpSpLocks/>
          </p:cNvGrpSpPr>
          <p:nvPr/>
        </p:nvGrpSpPr>
        <p:grpSpPr bwMode="auto">
          <a:xfrm>
            <a:off x="4689500" y="1779124"/>
            <a:ext cx="798476" cy="1460496"/>
            <a:chOff x="0" y="0"/>
            <a:chExt cx="1171575" cy="766762"/>
          </a:xfr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p:grpSpPr>
        <p:sp>
          <p:nvSpPr>
            <p:cNvPr id="8" name="Rectangle 174"/>
            <p:cNvSpPr>
              <a:spLocks noChangeArrowheads="1"/>
            </p:cNvSpPr>
            <p:nvPr/>
          </p:nvSpPr>
          <p:spPr bwMode="auto">
            <a:xfrm>
              <a:off x="0" y="0"/>
              <a:ext cx="1171575" cy="766762"/>
            </a:xfrm>
            <a:prstGeom prst="rect">
              <a:avLst/>
            </a:prstGeom>
            <a:grpFill/>
            <a:ln w="9525">
              <a:noFill/>
              <a:miter lim="800000"/>
              <a:headEnd/>
              <a:tailEnd/>
            </a:ln>
          </p:spPr>
          <p:txBody>
            <a:bodyPr wrap="none" anchor="ctr"/>
            <a:lstStyle/>
            <a:p>
              <a:pPr fontAlgn="auto">
                <a:spcBef>
                  <a:spcPts val="0"/>
                </a:spcBef>
                <a:spcAft>
                  <a:spcPts val="0"/>
                </a:spcAft>
                <a:defRPr/>
              </a:pPr>
              <a:endParaRPr lang="zh-CN" altLang="zh-CN">
                <a:latin typeface="+mn-lt"/>
                <a:ea typeface="+mn-ea"/>
              </a:endParaRPr>
            </a:p>
          </p:txBody>
        </p:sp>
        <p:sp>
          <p:nvSpPr>
            <p:cNvPr id="9" name="Rectangle 177"/>
            <p:cNvSpPr>
              <a:spLocks noChangeArrowheads="1"/>
            </p:cNvSpPr>
            <p:nvPr/>
          </p:nvSpPr>
          <p:spPr bwMode="auto">
            <a:xfrm>
              <a:off x="142052" y="300040"/>
              <a:ext cx="948340" cy="193900"/>
            </a:xfrm>
            <a:prstGeom prst="rect">
              <a:avLst/>
            </a:prstGeom>
            <a:grpFill/>
            <a:ln w="9525">
              <a:noFill/>
              <a:miter lim="800000"/>
              <a:headEnd/>
              <a:tailEnd/>
            </a:ln>
          </p:spPr>
          <p:txBody>
            <a:bodyPr wrap="none">
              <a:spAutoFit/>
            </a:bodyPr>
            <a:lstStyle/>
            <a:p>
              <a:pPr algn="ctr" fontAlgn="auto">
                <a:spcBef>
                  <a:spcPts val="0"/>
                </a:spcBef>
                <a:spcAft>
                  <a:spcPts val="0"/>
                </a:spcAft>
                <a:defRPr/>
              </a:pPr>
              <a:r>
                <a:rPr lang="zh-CN" altLang="en-US" b="1" dirty="0">
                  <a:solidFill>
                    <a:srgbClr val="FFFFFF"/>
                  </a:solidFill>
                  <a:latin typeface="微软雅黑" pitchFamily="34" charset="-122"/>
                  <a:ea typeface="微软雅黑" pitchFamily="34" charset="-122"/>
                </a:rPr>
                <a:t>输入</a:t>
              </a:r>
              <a:endParaRPr lang="en-US" b="1" dirty="0">
                <a:solidFill>
                  <a:srgbClr val="FFFFFF"/>
                </a:solidFill>
                <a:latin typeface="微软雅黑" pitchFamily="34" charset="-122"/>
                <a:ea typeface="微软雅黑" pitchFamily="34" charset="-122"/>
              </a:endParaRPr>
            </a:p>
          </p:txBody>
        </p:sp>
      </p:grpSp>
      <p:grpSp>
        <p:nvGrpSpPr>
          <p:cNvPr id="10" name="Group 3"/>
          <p:cNvGrpSpPr>
            <a:grpSpLocks/>
          </p:cNvGrpSpPr>
          <p:nvPr/>
        </p:nvGrpSpPr>
        <p:grpSpPr bwMode="auto">
          <a:xfrm>
            <a:off x="1331913" y="1779136"/>
            <a:ext cx="2303462" cy="1460500"/>
            <a:chOff x="0" y="0"/>
            <a:chExt cx="3379776" cy="740162"/>
          </a:xfrm>
        </p:grpSpPr>
        <p:sp>
          <p:nvSpPr>
            <p:cNvPr id="11" name="Rectangle 3"/>
            <p:cNvSpPr>
              <a:spLocks noChangeArrowheads="1"/>
            </p:cNvSpPr>
            <p:nvPr/>
          </p:nvSpPr>
          <p:spPr bwMode="auto">
            <a:xfrm>
              <a:off x="0" y="0"/>
              <a:ext cx="3368675" cy="740162"/>
            </a:xfrm>
            <a:prstGeom prst="rect">
              <a:avLst/>
            </a:prstGeom>
            <a:solidFill>
              <a:srgbClr val="CCECFF">
                <a:alpha val="50195"/>
              </a:srgbClr>
            </a:solidFill>
            <a:ln w="9525">
              <a:noFill/>
              <a:miter lim="800000"/>
              <a:headEnd/>
              <a:tailEnd/>
            </a:ln>
          </p:spPr>
          <p:txBody>
            <a:bodyPr wrap="none" anchor="ctr"/>
            <a:lstStyle/>
            <a:p>
              <a:endParaRPr lang="zh-CN" altLang="zh-CN">
                <a:latin typeface="Calibri" pitchFamily="34" charset="0"/>
              </a:endParaRPr>
            </a:p>
          </p:txBody>
        </p:sp>
        <p:sp>
          <p:nvSpPr>
            <p:cNvPr id="12" name="Rectangle 180"/>
            <p:cNvSpPr>
              <a:spLocks noChangeArrowheads="1"/>
            </p:cNvSpPr>
            <p:nvPr/>
          </p:nvSpPr>
          <p:spPr bwMode="auto">
            <a:xfrm>
              <a:off x="328610" y="217224"/>
              <a:ext cx="3051166" cy="327552"/>
            </a:xfrm>
            <a:prstGeom prst="rect">
              <a:avLst/>
            </a:prstGeom>
            <a:noFill/>
            <a:ln w="9525">
              <a:noFill/>
              <a:miter lim="800000"/>
              <a:headEnd/>
              <a:tailEnd/>
            </a:ln>
          </p:spPr>
          <p:txBody>
            <a:bodyPr>
              <a:spAutoFit/>
            </a:bodyPr>
            <a:lstStyle/>
            <a:p>
              <a:pPr>
                <a:lnSpc>
                  <a:spcPct val="150000"/>
                </a:lnSpc>
              </a:pPr>
              <a:r>
                <a:rPr lang="zh-CN" altLang="en-US" sz="1200">
                  <a:latin typeface="微软雅黑" pitchFamily="34" charset="-122"/>
                  <a:ea typeface="微软雅黑" pitchFamily="34" charset="-122"/>
                </a:rPr>
                <a:t>输入文字输入文字</a:t>
              </a:r>
              <a:endParaRPr lang="en-US" sz="1200">
                <a:latin typeface="微软雅黑" pitchFamily="34" charset="-122"/>
                <a:ea typeface="微软雅黑" pitchFamily="34" charset="-122"/>
              </a:endParaRPr>
            </a:p>
            <a:p>
              <a:pPr>
                <a:lnSpc>
                  <a:spcPct val="150000"/>
                </a:lnSpc>
              </a:pPr>
              <a:r>
                <a:rPr lang="zh-CN" altLang="en-US" sz="1200">
                  <a:latin typeface="微软雅黑" pitchFamily="34" charset="-122"/>
                  <a:ea typeface="微软雅黑" pitchFamily="34" charset="-122"/>
                </a:rPr>
                <a:t>输入文字输入文字</a:t>
              </a:r>
              <a:endParaRPr lang="en-US" sz="1200">
                <a:latin typeface="微软雅黑" pitchFamily="34" charset="-122"/>
                <a:ea typeface="微软雅黑" pitchFamily="34" charset="-122"/>
              </a:endParaRPr>
            </a:p>
          </p:txBody>
        </p:sp>
      </p:grpSp>
      <p:grpSp>
        <p:nvGrpSpPr>
          <p:cNvPr id="13" name="Group 12"/>
          <p:cNvGrpSpPr>
            <a:grpSpLocks/>
          </p:cNvGrpSpPr>
          <p:nvPr/>
        </p:nvGrpSpPr>
        <p:grpSpPr bwMode="auto">
          <a:xfrm>
            <a:off x="3628792" y="1779124"/>
            <a:ext cx="798476" cy="1460496"/>
            <a:chOff x="0" y="0"/>
            <a:chExt cx="1171575" cy="766762"/>
          </a:xfr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p:grpSpPr>
        <p:sp>
          <p:nvSpPr>
            <p:cNvPr id="14" name="Rectangle 174"/>
            <p:cNvSpPr>
              <a:spLocks noChangeArrowheads="1"/>
            </p:cNvSpPr>
            <p:nvPr/>
          </p:nvSpPr>
          <p:spPr bwMode="auto">
            <a:xfrm>
              <a:off x="0" y="0"/>
              <a:ext cx="1171575" cy="766762"/>
            </a:xfrm>
            <a:prstGeom prst="rect">
              <a:avLst/>
            </a:prstGeom>
            <a:grpFill/>
            <a:ln w="9525">
              <a:noFill/>
              <a:miter lim="800000"/>
              <a:headEnd/>
              <a:tailEnd/>
            </a:ln>
          </p:spPr>
          <p:txBody>
            <a:bodyPr wrap="none" anchor="ctr"/>
            <a:lstStyle/>
            <a:p>
              <a:pPr fontAlgn="auto">
                <a:spcBef>
                  <a:spcPts val="0"/>
                </a:spcBef>
                <a:spcAft>
                  <a:spcPts val="0"/>
                </a:spcAft>
                <a:defRPr/>
              </a:pPr>
              <a:endParaRPr lang="zh-CN" altLang="zh-CN">
                <a:latin typeface="+mn-lt"/>
                <a:ea typeface="+mn-ea"/>
              </a:endParaRPr>
            </a:p>
          </p:txBody>
        </p:sp>
        <p:sp>
          <p:nvSpPr>
            <p:cNvPr id="15" name="Rectangle 177"/>
            <p:cNvSpPr>
              <a:spLocks noChangeArrowheads="1"/>
            </p:cNvSpPr>
            <p:nvPr/>
          </p:nvSpPr>
          <p:spPr bwMode="auto">
            <a:xfrm>
              <a:off x="121140" y="300040"/>
              <a:ext cx="948340" cy="193900"/>
            </a:xfrm>
            <a:prstGeom prst="rect">
              <a:avLst/>
            </a:prstGeom>
            <a:grpFill/>
            <a:ln w="9525">
              <a:noFill/>
              <a:miter lim="800000"/>
              <a:headEnd/>
              <a:tailEnd/>
            </a:ln>
          </p:spPr>
          <p:txBody>
            <a:bodyPr wrap="none">
              <a:spAutoFit/>
            </a:bodyPr>
            <a:lstStyle/>
            <a:p>
              <a:pPr algn="ctr" fontAlgn="auto">
                <a:spcBef>
                  <a:spcPts val="0"/>
                </a:spcBef>
                <a:spcAft>
                  <a:spcPts val="0"/>
                </a:spcAft>
                <a:defRPr/>
              </a:pPr>
              <a:r>
                <a:rPr lang="zh-CN" altLang="en-US" b="1" dirty="0">
                  <a:solidFill>
                    <a:srgbClr val="FFFFFF"/>
                  </a:solidFill>
                  <a:latin typeface="微软雅黑" pitchFamily="34" charset="-122"/>
                  <a:ea typeface="微软雅黑" pitchFamily="34" charset="-122"/>
                </a:rPr>
                <a:t>输入</a:t>
              </a:r>
              <a:endParaRPr lang="en-US" b="1" dirty="0">
                <a:solidFill>
                  <a:srgbClr val="FFFFFF"/>
                </a:solidFill>
                <a:latin typeface="微软雅黑" pitchFamily="34" charset="-122"/>
                <a:ea typeface="微软雅黑" pitchFamily="34" charset="-122"/>
              </a:endParaRPr>
            </a:p>
          </p:txBody>
        </p:sp>
      </p:grpSp>
      <p:grpSp>
        <p:nvGrpSpPr>
          <p:cNvPr id="16" name="Group 3"/>
          <p:cNvGrpSpPr>
            <a:grpSpLocks/>
          </p:cNvGrpSpPr>
          <p:nvPr/>
        </p:nvGrpSpPr>
        <p:grpSpPr bwMode="auto">
          <a:xfrm>
            <a:off x="5429250" y="3492049"/>
            <a:ext cx="2303463" cy="1460500"/>
            <a:chOff x="0" y="0"/>
            <a:chExt cx="3379776" cy="740162"/>
          </a:xfrm>
        </p:grpSpPr>
        <p:sp>
          <p:nvSpPr>
            <p:cNvPr id="17" name="Rectangle 3"/>
            <p:cNvSpPr>
              <a:spLocks noChangeArrowheads="1"/>
            </p:cNvSpPr>
            <p:nvPr/>
          </p:nvSpPr>
          <p:spPr bwMode="auto">
            <a:xfrm>
              <a:off x="0" y="0"/>
              <a:ext cx="3368675" cy="740162"/>
            </a:xfrm>
            <a:prstGeom prst="rect">
              <a:avLst/>
            </a:prstGeom>
            <a:solidFill>
              <a:srgbClr val="CCECFF">
                <a:alpha val="50195"/>
              </a:srgbClr>
            </a:solidFill>
            <a:ln w="9525">
              <a:noFill/>
              <a:miter lim="800000"/>
              <a:headEnd/>
              <a:tailEnd/>
            </a:ln>
          </p:spPr>
          <p:txBody>
            <a:bodyPr wrap="none" anchor="ctr"/>
            <a:lstStyle/>
            <a:p>
              <a:endParaRPr lang="zh-CN" altLang="zh-CN">
                <a:latin typeface="Calibri" pitchFamily="34" charset="0"/>
              </a:endParaRPr>
            </a:p>
          </p:txBody>
        </p:sp>
        <p:sp>
          <p:nvSpPr>
            <p:cNvPr id="18" name="Rectangle 180"/>
            <p:cNvSpPr>
              <a:spLocks noChangeArrowheads="1"/>
            </p:cNvSpPr>
            <p:nvPr/>
          </p:nvSpPr>
          <p:spPr bwMode="auto">
            <a:xfrm>
              <a:off x="328610" y="145389"/>
              <a:ext cx="3051166" cy="451393"/>
            </a:xfrm>
            <a:prstGeom prst="rect">
              <a:avLst/>
            </a:prstGeom>
            <a:noFill/>
            <a:ln w="9525">
              <a:noFill/>
              <a:miter lim="800000"/>
              <a:headEnd/>
              <a:tailEnd/>
            </a:ln>
          </p:spPr>
          <p:txBody>
            <a:bodyPr>
              <a:spAutoFit/>
            </a:bodyPr>
            <a:lstStyle/>
            <a:p>
              <a:pPr>
                <a:lnSpc>
                  <a:spcPct val="150000"/>
                </a:lnSpc>
              </a:pPr>
              <a:r>
                <a:rPr lang="zh-CN" altLang="en-US" sz="1200">
                  <a:latin typeface="微软雅黑" pitchFamily="34" charset="-122"/>
                  <a:ea typeface="微软雅黑" pitchFamily="34" charset="-122"/>
                </a:rPr>
                <a:t>输入文字输入文字</a:t>
              </a:r>
              <a:endParaRPr lang="en-US" sz="1200">
                <a:latin typeface="微软雅黑" pitchFamily="34" charset="-122"/>
                <a:ea typeface="微软雅黑" pitchFamily="34" charset="-122"/>
              </a:endParaRPr>
            </a:p>
            <a:p>
              <a:pPr>
                <a:lnSpc>
                  <a:spcPct val="150000"/>
                </a:lnSpc>
              </a:pPr>
              <a:r>
                <a:rPr lang="zh-CN" altLang="en-US" sz="1200">
                  <a:latin typeface="微软雅黑" pitchFamily="34" charset="-122"/>
                  <a:ea typeface="微软雅黑" pitchFamily="34" charset="-122"/>
                </a:rPr>
                <a:t>输入文字输入文字</a:t>
              </a:r>
              <a:endParaRPr lang="en-US" sz="1200">
                <a:latin typeface="微软雅黑" pitchFamily="34" charset="-122"/>
                <a:ea typeface="微软雅黑" pitchFamily="34" charset="-122"/>
              </a:endParaRPr>
            </a:p>
            <a:p>
              <a:pPr>
                <a:lnSpc>
                  <a:spcPct val="150000"/>
                </a:lnSpc>
              </a:pPr>
              <a:r>
                <a:rPr lang="zh-CN" altLang="en-US" sz="1200">
                  <a:latin typeface="微软雅黑" pitchFamily="34" charset="-122"/>
                  <a:ea typeface="微软雅黑" pitchFamily="34" charset="-122"/>
                </a:rPr>
                <a:t>输入文字</a:t>
              </a:r>
              <a:endParaRPr lang="en-US" sz="1200">
                <a:latin typeface="微软雅黑" pitchFamily="34" charset="-122"/>
                <a:ea typeface="微软雅黑" pitchFamily="34" charset="-122"/>
              </a:endParaRPr>
            </a:p>
          </p:txBody>
        </p:sp>
      </p:grpSp>
      <p:grpSp>
        <p:nvGrpSpPr>
          <p:cNvPr id="19" name="Group 12"/>
          <p:cNvGrpSpPr>
            <a:grpSpLocks/>
          </p:cNvGrpSpPr>
          <p:nvPr/>
        </p:nvGrpSpPr>
        <p:grpSpPr bwMode="auto">
          <a:xfrm>
            <a:off x="4689500" y="3492504"/>
            <a:ext cx="798476" cy="1460496"/>
            <a:chOff x="0" y="0"/>
            <a:chExt cx="1171575" cy="766762"/>
          </a:xfr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p:grpSpPr>
        <p:sp>
          <p:nvSpPr>
            <p:cNvPr id="20" name="Rectangle 174"/>
            <p:cNvSpPr>
              <a:spLocks noChangeArrowheads="1"/>
            </p:cNvSpPr>
            <p:nvPr/>
          </p:nvSpPr>
          <p:spPr bwMode="auto">
            <a:xfrm>
              <a:off x="0" y="0"/>
              <a:ext cx="1171575" cy="766762"/>
            </a:xfrm>
            <a:prstGeom prst="rect">
              <a:avLst/>
            </a:prstGeom>
            <a:grpFill/>
            <a:ln w="9525">
              <a:noFill/>
              <a:miter lim="800000"/>
              <a:headEnd/>
              <a:tailEnd/>
            </a:ln>
          </p:spPr>
          <p:txBody>
            <a:bodyPr wrap="none" anchor="ctr"/>
            <a:lstStyle/>
            <a:p>
              <a:pPr fontAlgn="auto">
                <a:spcBef>
                  <a:spcPts val="0"/>
                </a:spcBef>
                <a:spcAft>
                  <a:spcPts val="0"/>
                </a:spcAft>
                <a:defRPr/>
              </a:pPr>
              <a:endParaRPr lang="zh-CN" altLang="zh-CN">
                <a:latin typeface="+mn-lt"/>
                <a:ea typeface="+mn-ea"/>
              </a:endParaRPr>
            </a:p>
          </p:txBody>
        </p:sp>
        <p:sp>
          <p:nvSpPr>
            <p:cNvPr id="21" name="Rectangle 177"/>
            <p:cNvSpPr>
              <a:spLocks noChangeArrowheads="1"/>
            </p:cNvSpPr>
            <p:nvPr/>
          </p:nvSpPr>
          <p:spPr bwMode="auto">
            <a:xfrm>
              <a:off x="142052" y="300635"/>
              <a:ext cx="948340" cy="193900"/>
            </a:xfrm>
            <a:prstGeom prst="rect">
              <a:avLst/>
            </a:prstGeom>
            <a:grpFill/>
            <a:ln w="9525">
              <a:noFill/>
              <a:miter lim="800000"/>
              <a:headEnd/>
              <a:tailEnd/>
            </a:ln>
          </p:spPr>
          <p:txBody>
            <a:bodyPr wrap="none">
              <a:spAutoFit/>
            </a:bodyPr>
            <a:lstStyle/>
            <a:p>
              <a:pPr algn="ctr" fontAlgn="auto">
                <a:spcBef>
                  <a:spcPts val="0"/>
                </a:spcBef>
                <a:spcAft>
                  <a:spcPts val="0"/>
                </a:spcAft>
                <a:defRPr/>
              </a:pPr>
              <a:r>
                <a:rPr lang="zh-CN" altLang="en-US" b="1" dirty="0">
                  <a:solidFill>
                    <a:srgbClr val="FFFFFF"/>
                  </a:solidFill>
                  <a:latin typeface="微软雅黑" pitchFamily="34" charset="-122"/>
                  <a:ea typeface="微软雅黑" pitchFamily="34" charset="-122"/>
                </a:rPr>
                <a:t>输入</a:t>
              </a:r>
              <a:endParaRPr lang="en-US" b="1" dirty="0">
                <a:solidFill>
                  <a:srgbClr val="FFFFFF"/>
                </a:solidFill>
                <a:latin typeface="微软雅黑" pitchFamily="34" charset="-122"/>
                <a:ea typeface="微软雅黑" pitchFamily="34" charset="-122"/>
              </a:endParaRPr>
            </a:p>
          </p:txBody>
        </p:sp>
      </p:grpSp>
      <p:grpSp>
        <p:nvGrpSpPr>
          <p:cNvPr id="22" name="Group 3"/>
          <p:cNvGrpSpPr>
            <a:grpSpLocks/>
          </p:cNvGrpSpPr>
          <p:nvPr/>
        </p:nvGrpSpPr>
        <p:grpSpPr bwMode="auto">
          <a:xfrm>
            <a:off x="1331913" y="3492049"/>
            <a:ext cx="2303462" cy="1460500"/>
            <a:chOff x="0" y="0"/>
            <a:chExt cx="3379776" cy="740162"/>
          </a:xfrm>
        </p:grpSpPr>
        <p:sp>
          <p:nvSpPr>
            <p:cNvPr id="23" name="Rectangle 3"/>
            <p:cNvSpPr>
              <a:spLocks noChangeArrowheads="1"/>
            </p:cNvSpPr>
            <p:nvPr/>
          </p:nvSpPr>
          <p:spPr bwMode="auto">
            <a:xfrm>
              <a:off x="0" y="0"/>
              <a:ext cx="3368675" cy="740162"/>
            </a:xfrm>
            <a:prstGeom prst="rect">
              <a:avLst/>
            </a:prstGeom>
            <a:solidFill>
              <a:srgbClr val="CCECFF">
                <a:alpha val="50195"/>
              </a:srgbClr>
            </a:solidFill>
            <a:ln w="9525">
              <a:noFill/>
              <a:miter lim="800000"/>
              <a:headEnd/>
              <a:tailEnd/>
            </a:ln>
          </p:spPr>
          <p:txBody>
            <a:bodyPr wrap="none" anchor="ctr"/>
            <a:lstStyle/>
            <a:p>
              <a:endParaRPr lang="zh-CN" altLang="zh-CN">
                <a:latin typeface="Calibri" pitchFamily="34" charset="0"/>
              </a:endParaRPr>
            </a:p>
          </p:txBody>
        </p:sp>
        <p:sp>
          <p:nvSpPr>
            <p:cNvPr id="24" name="Rectangle 180"/>
            <p:cNvSpPr>
              <a:spLocks noChangeArrowheads="1"/>
            </p:cNvSpPr>
            <p:nvPr/>
          </p:nvSpPr>
          <p:spPr bwMode="auto">
            <a:xfrm>
              <a:off x="328610" y="164648"/>
              <a:ext cx="3051166" cy="451393"/>
            </a:xfrm>
            <a:prstGeom prst="rect">
              <a:avLst/>
            </a:prstGeom>
            <a:noFill/>
            <a:ln w="9525">
              <a:noFill/>
              <a:miter lim="800000"/>
              <a:headEnd/>
              <a:tailEnd/>
            </a:ln>
          </p:spPr>
          <p:txBody>
            <a:bodyPr>
              <a:spAutoFit/>
            </a:bodyPr>
            <a:lstStyle/>
            <a:p>
              <a:pPr>
                <a:lnSpc>
                  <a:spcPct val="150000"/>
                </a:lnSpc>
              </a:pPr>
              <a:r>
                <a:rPr lang="zh-CN" altLang="en-US" sz="1200">
                  <a:latin typeface="微软雅黑" pitchFamily="34" charset="-122"/>
                  <a:ea typeface="微软雅黑" pitchFamily="34" charset="-122"/>
                </a:rPr>
                <a:t>输入文字输入文字</a:t>
              </a:r>
              <a:endParaRPr lang="en-US" sz="1200">
                <a:latin typeface="微软雅黑" pitchFamily="34" charset="-122"/>
                <a:ea typeface="微软雅黑" pitchFamily="34" charset="-122"/>
              </a:endParaRPr>
            </a:p>
            <a:p>
              <a:pPr>
                <a:lnSpc>
                  <a:spcPct val="150000"/>
                </a:lnSpc>
              </a:pPr>
              <a:r>
                <a:rPr lang="zh-CN" altLang="en-US" sz="1200">
                  <a:latin typeface="微软雅黑" pitchFamily="34" charset="-122"/>
                  <a:ea typeface="微软雅黑" pitchFamily="34" charset="-122"/>
                </a:rPr>
                <a:t>输入文字输入文字</a:t>
              </a:r>
              <a:endParaRPr lang="en-US" sz="1200">
                <a:latin typeface="微软雅黑" pitchFamily="34" charset="-122"/>
                <a:ea typeface="微软雅黑" pitchFamily="34" charset="-122"/>
              </a:endParaRPr>
            </a:p>
            <a:p>
              <a:pPr>
                <a:lnSpc>
                  <a:spcPct val="150000"/>
                </a:lnSpc>
              </a:pPr>
              <a:r>
                <a:rPr lang="zh-CN" altLang="en-US" sz="1200">
                  <a:latin typeface="微软雅黑" pitchFamily="34" charset="-122"/>
                  <a:ea typeface="微软雅黑" pitchFamily="34" charset="-122"/>
                </a:rPr>
                <a:t>输入文字</a:t>
              </a:r>
              <a:endParaRPr lang="en-US" sz="1200">
                <a:latin typeface="微软雅黑" pitchFamily="34" charset="-122"/>
                <a:ea typeface="微软雅黑" pitchFamily="34" charset="-122"/>
              </a:endParaRPr>
            </a:p>
          </p:txBody>
        </p:sp>
      </p:grpSp>
      <p:grpSp>
        <p:nvGrpSpPr>
          <p:cNvPr id="25" name="Group 12"/>
          <p:cNvGrpSpPr>
            <a:grpSpLocks/>
          </p:cNvGrpSpPr>
          <p:nvPr/>
        </p:nvGrpSpPr>
        <p:grpSpPr bwMode="auto">
          <a:xfrm>
            <a:off x="3628792" y="3492504"/>
            <a:ext cx="798476" cy="1460496"/>
            <a:chOff x="0" y="0"/>
            <a:chExt cx="1171575" cy="766762"/>
          </a:xfr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p:grpSpPr>
        <p:sp>
          <p:nvSpPr>
            <p:cNvPr id="26" name="Rectangle 174"/>
            <p:cNvSpPr>
              <a:spLocks noChangeArrowheads="1"/>
            </p:cNvSpPr>
            <p:nvPr/>
          </p:nvSpPr>
          <p:spPr bwMode="auto">
            <a:xfrm>
              <a:off x="0" y="0"/>
              <a:ext cx="1171575" cy="766762"/>
            </a:xfrm>
            <a:prstGeom prst="rect">
              <a:avLst/>
            </a:prstGeom>
            <a:grpFill/>
            <a:ln w="9525">
              <a:noFill/>
              <a:miter lim="800000"/>
              <a:headEnd/>
              <a:tailEnd/>
            </a:ln>
          </p:spPr>
          <p:txBody>
            <a:bodyPr wrap="none" anchor="ctr"/>
            <a:lstStyle/>
            <a:p>
              <a:pPr fontAlgn="auto">
                <a:spcBef>
                  <a:spcPts val="0"/>
                </a:spcBef>
                <a:spcAft>
                  <a:spcPts val="0"/>
                </a:spcAft>
                <a:defRPr/>
              </a:pPr>
              <a:endParaRPr lang="zh-CN" altLang="zh-CN">
                <a:latin typeface="+mn-lt"/>
                <a:ea typeface="+mn-ea"/>
              </a:endParaRPr>
            </a:p>
          </p:txBody>
        </p:sp>
        <p:sp>
          <p:nvSpPr>
            <p:cNvPr id="27" name="Rectangle 177"/>
            <p:cNvSpPr>
              <a:spLocks noChangeArrowheads="1"/>
            </p:cNvSpPr>
            <p:nvPr/>
          </p:nvSpPr>
          <p:spPr bwMode="auto">
            <a:xfrm>
              <a:off x="126114" y="300635"/>
              <a:ext cx="948340" cy="193900"/>
            </a:xfrm>
            <a:prstGeom prst="rect">
              <a:avLst/>
            </a:prstGeom>
            <a:grpFill/>
            <a:ln w="9525">
              <a:noFill/>
              <a:miter lim="800000"/>
              <a:headEnd/>
              <a:tailEnd/>
            </a:ln>
          </p:spPr>
          <p:txBody>
            <a:bodyPr wrap="none">
              <a:spAutoFit/>
            </a:bodyPr>
            <a:lstStyle/>
            <a:p>
              <a:pPr algn="ctr" fontAlgn="auto">
                <a:spcBef>
                  <a:spcPts val="0"/>
                </a:spcBef>
                <a:spcAft>
                  <a:spcPts val="0"/>
                </a:spcAft>
                <a:defRPr/>
              </a:pPr>
              <a:r>
                <a:rPr lang="zh-CN" altLang="en-US" b="1" dirty="0">
                  <a:solidFill>
                    <a:srgbClr val="FFFFFF"/>
                  </a:solidFill>
                  <a:latin typeface="微软雅黑" pitchFamily="34" charset="-122"/>
                  <a:ea typeface="微软雅黑" pitchFamily="34" charset="-122"/>
                </a:rPr>
                <a:t>数入</a:t>
              </a:r>
              <a:endParaRPr lang="en-US" b="1" dirty="0">
                <a:solidFill>
                  <a:srgbClr val="FFFFFF"/>
                </a:solidFill>
                <a:latin typeface="微软雅黑" pitchFamily="34" charset="-122"/>
                <a:ea typeface="微软雅黑" pitchFamily="3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循环关系</a:t>
            </a:r>
            <a:endParaRPr lang="zh-CN" altLang="en-US" dirty="0"/>
          </a:p>
        </p:txBody>
      </p:sp>
      <p:sp>
        <p:nvSpPr>
          <p:cNvPr id="10" name="Freeform 2"/>
          <p:cNvSpPr>
            <a:spLocks/>
          </p:cNvSpPr>
          <p:nvPr/>
        </p:nvSpPr>
        <p:spPr bwMode="auto">
          <a:xfrm>
            <a:off x="3354388" y="1263650"/>
            <a:ext cx="2778125" cy="1365250"/>
          </a:xfrm>
          <a:custGeom>
            <a:avLst/>
            <a:gdLst/>
            <a:ahLst/>
            <a:cxnLst>
              <a:cxn ang="0">
                <a:pos x="1557" y="777"/>
              </a:cxn>
              <a:cxn ang="0">
                <a:pos x="1515" y="852"/>
              </a:cxn>
              <a:cxn ang="0">
                <a:pos x="1496" y="859"/>
              </a:cxn>
              <a:cxn ang="0">
                <a:pos x="1396" y="859"/>
              </a:cxn>
              <a:cxn ang="0">
                <a:pos x="1211" y="859"/>
              </a:cxn>
              <a:cxn ang="0">
                <a:pos x="1072" y="859"/>
              </a:cxn>
              <a:cxn ang="0">
                <a:pos x="1025" y="859"/>
              </a:cxn>
              <a:cxn ang="0">
                <a:pos x="1038" y="852"/>
              </a:cxn>
              <a:cxn ang="0">
                <a:pos x="1075" y="831"/>
              </a:cxn>
              <a:cxn ang="0">
                <a:pos x="1124" y="802"/>
              </a:cxn>
              <a:cxn ang="0">
                <a:pos x="1150" y="787"/>
              </a:cxn>
              <a:cxn ang="0">
                <a:pos x="1153" y="783"/>
              </a:cxn>
              <a:cxn ang="0">
                <a:pos x="1137" y="761"/>
              </a:cxn>
              <a:cxn ang="0">
                <a:pos x="1103" y="716"/>
              </a:cxn>
              <a:cxn ang="0">
                <a:pos x="1053" y="665"/>
              </a:cxn>
              <a:cxn ang="0">
                <a:pos x="984" y="619"/>
              </a:cxn>
              <a:cxn ang="0">
                <a:pos x="901" y="583"/>
              </a:cxn>
              <a:cxn ang="0">
                <a:pos x="809" y="567"/>
              </a:cxn>
              <a:cxn ang="0">
                <a:pos x="713" y="570"/>
              </a:cxn>
              <a:cxn ang="0">
                <a:pos x="630" y="590"/>
              </a:cxn>
              <a:cxn ang="0">
                <a:pos x="564" y="623"/>
              </a:cxn>
              <a:cxn ang="0">
                <a:pos x="523" y="647"/>
              </a:cxn>
              <a:cxn ang="0">
                <a:pos x="509" y="656"/>
              </a:cxn>
              <a:cxn ang="0">
                <a:pos x="493" y="629"/>
              </a:cxn>
              <a:cxn ang="0">
                <a:pos x="446" y="548"/>
              </a:cxn>
              <a:cxn ang="0">
                <a:pos x="384" y="440"/>
              </a:cxn>
              <a:cxn ang="0">
                <a:pos x="350" y="382"/>
              </a:cxn>
              <a:cxn ang="0">
                <a:pos x="339" y="374"/>
              </a:cxn>
              <a:cxn ang="0">
                <a:pos x="278" y="374"/>
              </a:cxn>
              <a:cxn ang="0">
                <a:pos x="152" y="374"/>
              </a:cxn>
              <a:cxn ang="0">
                <a:pos x="43" y="374"/>
              </a:cxn>
              <a:cxn ang="0">
                <a:pos x="1" y="374"/>
              </a:cxn>
              <a:cxn ang="0">
                <a:pos x="9" y="364"/>
              </a:cxn>
              <a:cxn ang="0">
                <a:pos x="40" y="326"/>
              </a:cxn>
              <a:cxn ang="0">
                <a:pos x="97" y="265"/>
              </a:cxn>
              <a:cxn ang="0">
                <a:pos x="186" y="195"/>
              </a:cxn>
              <a:cxn ang="0">
                <a:pos x="306" y="119"/>
              </a:cxn>
              <a:cxn ang="0">
                <a:pos x="447" y="57"/>
              </a:cxn>
              <a:cxn ang="0">
                <a:pos x="605" y="15"/>
              </a:cxn>
              <a:cxn ang="0">
                <a:pos x="773" y="0"/>
              </a:cxn>
              <a:cxn ang="0">
                <a:pos x="945" y="17"/>
              </a:cxn>
              <a:cxn ang="0">
                <a:pos x="1115" y="62"/>
              </a:cxn>
              <a:cxn ang="0">
                <a:pos x="1266" y="131"/>
              </a:cxn>
              <a:cxn ang="0">
                <a:pos x="1396" y="220"/>
              </a:cxn>
              <a:cxn ang="0">
                <a:pos x="1500" y="313"/>
              </a:cxn>
              <a:cxn ang="0">
                <a:pos x="1576" y="408"/>
              </a:cxn>
              <a:cxn ang="0">
                <a:pos x="1623" y="477"/>
              </a:cxn>
              <a:cxn ang="0">
                <a:pos x="1641" y="504"/>
              </a:cxn>
              <a:cxn ang="0">
                <a:pos x="1649" y="500"/>
              </a:cxn>
              <a:cxn ang="0">
                <a:pos x="1677" y="483"/>
              </a:cxn>
              <a:cxn ang="0">
                <a:pos x="1719" y="458"/>
              </a:cxn>
              <a:cxn ang="0">
                <a:pos x="1744" y="443"/>
              </a:cxn>
              <a:cxn ang="0">
                <a:pos x="1747" y="443"/>
              </a:cxn>
              <a:cxn ang="0">
                <a:pos x="1711" y="506"/>
              </a:cxn>
              <a:cxn ang="0">
                <a:pos x="1630" y="650"/>
              </a:cxn>
            </a:cxnLst>
            <a:rect l="0" t="0" r="r" b="b"/>
            <a:pathLst>
              <a:path w="1750" h="860">
                <a:moveTo>
                  <a:pt x="1630" y="650"/>
                </a:moveTo>
                <a:lnTo>
                  <a:pt x="1615" y="675"/>
                </a:lnTo>
                <a:lnTo>
                  <a:pt x="1602" y="699"/>
                </a:lnTo>
                <a:lnTo>
                  <a:pt x="1589" y="721"/>
                </a:lnTo>
                <a:lnTo>
                  <a:pt x="1578" y="741"/>
                </a:lnTo>
                <a:lnTo>
                  <a:pt x="1567" y="760"/>
                </a:lnTo>
                <a:lnTo>
                  <a:pt x="1557" y="777"/>
                </a:lnTo>
                <a:lnTo>
                  <a:pt x="1549" y="793"/>
                </a:lnTo>
                <a:lnTo>
                  <a:pt x="1541" y="807"/>
                </a:lnTo>
                <a:lnTo>
                  <a:pt x="1534" y="819"/>
                </a:lnTo>
                <a:lnTo>
                  <a:pt x="1528" y="830"/>
                </a:lnTo>
                <a:lnTo>
                  <a:pt x="1523" y="839"/>
                </a:lnTo>
                <a:lnTo>
                  <a:pt x="1518" y="846"/>
                </a:lnTo>
                <a:lnTo>
                  <a:pt x="1515" y="852"/>
                </a:lnTo>
                <a:lnTo>
                  <a:pt x="1513" y="856"/>
                </a:lnTo>
                <a:lnTo>
                  <a:pt x="1511" y="858"/>
                </a:lnTo>
                <a:lnTo>
                  <a:pt x="1511" y="859"/>
                </a:lnTo>
                <a:lnTo>
                  <a:pt x="1510" y="859"/>
                </a:lnTo>
                <a:lnTo>
                  <a:pt x="1507" y="859"/>
                </a:lnTo>
                <a:lnTo>
                  <a:pt x="1502" y="859"/>
                </a:lnTo>
                <a:lnTo>
                  <a:pt x="1496" y="859"/>
                </a:lnTo>
                <a:lnTo>
                  <a:pt x="1487" y="859"/>
                </a:lnTo>
                <a:lnTo>
                  <a:pt x="1477" y="859"/>
                </a:lnTo>
                <a:lnTo>
                  <a:pt x="1464" y="859"/>
                </a:lnTo>
                <a:lnTo>
                  <a:pt x="1450" y="859"/>
                </a:lnTo>
                <a:lnTo>
                  <a:pt x="1434" y="859"/>
                </a:lnTo>
                <a:lnTo>
                  <a:pt x="1416" y="859"/>
                </a:lnTo>
                <a:lnTo>
                  <a:pt x="1396" y="859"/>
                </a:lnTo>
                <a:lnTo>
                  <a:pt x="1374" y="859"/>
                </a:lnTo>
                <a:lnTo>
                  <a:pt x="1351" y="859"/>
                </a:lnTo>
                <a:lnTo>
                  <a:pt x="1325" y="859"/>
                </a:lnTo>
                <a:lnTo>
                  <a:pt x="1298" y="859"/>
                </a:lnTo>
                <a:lnTo>
                  <a:pt x="1268" y="859"/>
                </a:lnTo>
                <a:lnTo>
                  <a:pt x="1239" y="859"/>
                </a:lnTo>
                <a:lnTo>
                  <a:pt x="1211" y="859"/>
                </a:lnTo>
                <a:lnTo>
                  <a:pt x="1186" y="859"/>
                </a:lnTo>
                <a:lnTo>
                  <a:pt x="1162" y="859"/>
                </a:lnTo>
                <a:lnTo>
                  <a:pt x="1140" y="859"/>
                </a:lnTo>
                <a:lnTo>
                  <a:pt x="1120" y="859"/>
                </a:lnTo>
                <a:lnTo>
                  <a:pt x="1102" y="859"/>
                </a:lnTo>
                <a:lnTo>
                  <a:pt x="1086" y="859"/>
                </a:lnTo>
                <a:lnTo>
                  <a:pt x="1072" y="859"/>
                </a:lnTo>
                <a:lnTo>
                  <a:pt x="1060" y="859"/>
                </a:lnTo>
                <a:lnTo>
                  <a:pt x="1049" y="859"/>
                </a:lnTo>
                <a:lnTo>
                  <a:pt x="1041" y="859"/>
                </a:lnTo>
                <a:lnTo>
                  <a:pt x="1034" y="859"/>
                </a:lnTo>
                <a:lnTo>
                  <a:pt x="1029" y="859"/>
                </a:lnTo>
                <a:lnTo>
                  <a:pt x="1026" y="859"/>
                </a:lnTo>
                <a:lnTo>
                  <a:pt x="1025" y="859"/>
                </a:lnTo>
                <a:lnTo>
                  <a:pt x="1026" y="859"/>
                </a:lnTo>
                <a:lnTo>
                  <a:pt x="1028" y="858"/>
                </a:lnTo>
                <a:lnTo>
                  <a:pt x="1029" y="857"/>
                </a:lnTo>
                <a:lnTo>
                  <a:pt x="1032" y="856"/>
                </a:lnTo>
                <a:lnTo>
                  <a:pt x="1034" y="854"/>
                </a:lnTo>
                <a:lnTo>
                  <a:pt x="1038" y="852"/>
                </a:lnTo>
                <a:lnTo>
                  <a:pt x="1042" y="850"/>
                </a:lnTo>
                <a:lnTo>
                  <a:pt x="1046" y="847"/>
                </a:lnTo>
                <a:lnTo>
                  <a:pt x="1051" y="845"/>
                </a:lnTo>
                <a:lnTo>
                  <a:pt x="1056" y="842"/>
                </a:lnTo>
                <a:lnTo>
                  <a:pt x="1062" y="838"/>
                </a:lnTo>
                <a:lnTo>
                  <a:pt x="1068" y="835"/>
                </a:lnTo>
                <a:lnTo>
                  <a:pt x="1075" y="831"/>
                </a:lnTo>
                <a:lnTo>
                  <a:pt x="1082" y="827"/>
                </a:lnTo>
                <a:lnTo>
                  <a:pt x="1090" y="822"/>
                </a:lnTo>
                <a:lnTo>
                  <a:pt x="1098" y="818"/>
                </a:lnTo>
                <a:lnTo>
                  <a:pt x="1105" y="813"/>
                </a:lnTo>
                <a:lnTo>
                  <a:pt x="1112" y="809"/>
                </a:lnTo>
                <a:lnTo>
                  <a:pt x="1118" y="806"/>
                </a:lnTo>
                <a:lnTo>
                  <a:pt x="1124" y="802"/>
                </a:lnTo>
                <a:lnTo>
                  <a:pt x="1129" y="799"/>
                </a:lnTo>
                <a:lnTo>
                  <a:pt x="1134" y="797"/>
                </a:lnTo>
                <a:lnTo>
                  <a:pt x="1138" y="794"/>
                </a:lnTo>
                <a:lnTo>
                  <a:pt x="1142" y="792"/>
                </a:lnTo>
                <a:lnTo>
                  <a:pt x="1145" y="790"/>
                </a:lnTo>
                <a:lnTo>
                  <a:pt x="1148" y="788"/>
                </a:lnTo>
                <a:lnTo>
                  <a:pt x="1150" y="787"/>
                </a:lnTo>
                <a:lnTo>
                  <a:pt x="1152" y="786"/>
                </a:lnTo>
                <a:lnTo>
                  <a:pt x="1153" y="785"/>
                </a:lnTo>
                <a:lnTo>
                  <a:pt x="1154" y="785"/>
                </a:lnTo>
                <a:lnTo>
                  <a:pt x="1153" y="784"/>
                </a:lnTo>
                <a:lnTo>
                  <a:pt x="1153" y="783"/>
                </a:lnTo>
                <a:lnTo>
                  <a:pt x="1151" y="781"/>
                </a:lnTo>
                <a:lnTo>
                  <a:pt x="1150" y="779"/>
                </a:lnTo>
                <a:lnTo>
                  <a:pt x="1148" y="776"/>
                </a:lnTo>
                <a:lnTo>
                  <a:pt x="1146" y="773"/>
                </a:lnTo>
                <a:lnTo>
                  <a:pt x="1143" y="769"/>
                </a:lnTo>
                <a:lnTo>
                  <a:pt x="1140" y="765"/>
                </a:lnTo>
                <a:lnTo>
                  <a:pt x="1137" y="761"/>
                </a:lnTo>
                <a:lnTo>
                  <a:pt x="1133" y="756"/>
                </a:lnTo>
                <a:lnTo>
                  <a:pt x="1129" y="750"/>
                </a:lnTo>
                <a:lnTo>
                  <a:pt x="1124" y="744"/>
                </a:lnTo>
                <a:lnTo>
                  <a:pt x="1120" y="738"/>
                </a:lnTo>
                <a:lnTo>
                  <a:pt x="1115" y="731"/>
                </a:lnTo>
                <a:lnTo>
                  <a:pt x="1109" y="723"/>
                </a:lnTo>
                <a:lnTo>
                  <a:pt x="1103" y="716"/>
                </a:lnTo>
                <a:lnTo>
                  <a:pt x="1097" y="708"/>
                </a:lnTo>
                <a:lnTo>
                  <a:pt x="1091" y="700"/>
                </a:lnTo>
                <a:lnTo>
                  <a:pt x="1084" y="693"/>
                </a:lnTo>
                <a:lnTo>
                  <a:pt x="1077" y="686"/>
                </a:lnTo>
                <a:lnTo>
                  <a:pt x="1069" y="679"/>
                </a:lnTo>
                <a:lnTo>
                  <a:pt x="1061" y="672"/>
                </a:lnTo>
                <a:lnTo>
                  <a:pt x="1053" y="665"/>
                </a:lnTo>
                <a:lnTo>
                  <a:pt x="1044" y="658"/>
                </a:lnTo>
                <a:lnTo>
                  <a:pt x="1035" y="651"/>
                </a:lnTo>
                <a:lnTo>
                  <a:pt x="1025" y="644"/>
                </a:lnTo>
                <a:lnTo>
                  <a:pt x="1016" y="638"/>
                </a:lnTo>
                <a:lnTo>
                  <a:pt x="1005" y="631"/>
                </a:lnTo>
                <a:lnTo>
                  <a:pt x="995" y="625"/>
                </a:lnTo>
                <a:lnTo>
                  <a:pt x="984" y="619"/>
                </a:lnTo>
                <a:lnTo>
                  <a:pt x="973" y="613"/>
                </a:lnTo>
                <a:lnTo>
                  <a:pt x="961" y="607"/>
                </a:lnTo>
                <a:lnTo>
                  <a:pt x="950" y="601"/>
                </a:lnTo>
                <a:lnTo>
                  <a:pt x="938" y="596"/>
                </a:lnTo>
                <a:lnTo>
                  <a:pt x="926" y="591"/>
                </a:lnTo>
                <a:lnTo>
                  <a:pt x="913" y="587"/>
                </a:lnTo>
                <a:lnTo>
                  <a:pt x="901" y="583"/>
                </a:lnTo>
                <a:lnTo>
                  <a:pt x="888" y="580"/>
                </a:lnTo>
                <a:lnTo>
                  <a:pt x="876" y="577"/>
                </a:lnTo>
                <a:lnTo>
                  <a:pt x="863" y="574"/>
                </a:lnTo>
                <a:lnTo>
                  <a:pt x="849" y="572"/>
                </a:lnTo>
                <a:lnTo>
                  <a:pt x="836" y="570"/>
                </a:lnTo>
                <a:lnTo>
                  <a:pt x="823" y="568"/>
                </a:lnTo>
                <a:lnTo>
                  <a:pt x="809" y="567"/>
                </a:lnTo>
                <a:lnTo>
                  <a:pt x="795" y="567"/>
                </a:lnTo>
                <a:lnTo>
                  <a:pt x="781" y="566"/>
                </a:lnTo>
                <a:lnTo>
                  <a:pt x="767" y="567"/>
                </a:lnTo>
                <a:lnTo>
                  <a:pt x="753" y="567"/>
                </a:lnTo>
                <a:lnTo>
                  <a:pt x="739" y="568"/>
                </a:lnTo>
                <a:lnTo>
                  <a:pt x="726" y="569"/>
                </a:lnTo>
                <a:lnTo>
                  <a:pt x="713" y="570"/>
                </a:lnTo>
                <a:lnTo>
                  <a:pt x="700" y="572"/>
                </a:lnTo>
                <a:lnTo>
                  <a:pt x="687" y="574"/>
                </a:lnTo>
                <a:lnTo>
                  <a:pt x="675" y="577"/>
                </a:lnTo>
                <a:lnTo>
                  <a:pt x="664" y="579"/>
                </a:lnTo>
                <a:lnTo>
                  <a:pt x="652" y="583"/>
                </a:lnTo>
                <a:lnTo>
                  <a:pt x="641" y="586"/>
                </a:lnTo>
                <a:lnTo>
                  <a:pt x="630" y="590"/>
                </a:lnTo>
                <a:lnTo>
                  <a:pt x="620" y="593"/>
                </a:lnTo>
                <a:lnTo>
                  <a:pt x="609" y="598"/>
                </a:lnTo>
                <a:lnTo>
                  <a:pt x="600" y="602"/>
                </a:lnTo>
                <a:lnTo>
                  <a:pt x="590" y="607"/>
                </a:lnTo>
                <a:lnTo>
                  <a:pt x="581" y="613"/>
                </a:lnTo>
                <a:lnTo>
                  <a:pt x="572" y="618"/>
                </a:lnTo>
                <a:lnTo>
                  <a:pt x="564" y="623"/>
                </a:lnTo>
                <a:lnTo>
                  <a:pt x="556" y="627"/>
                </a:lnTo>
                <a:lnTo>
                  <a:pt x="549" y="631"/>
                </a:lnTo>
                <a:lnTo>
                  <a:pt x="543" y="635"/>
                </a:lnTo>
                <a:lnTo>
                  <a:pt x="537" y="639"/>
                </a:lnTo>
                <a:lnTo>
                  <a:pt x="532" y="642"/>
                </a:lnTo>
                <a:lnTo>
                  <a:pt x="527" y="645"/>
                </a:lnTo>
                <a:lnTo>
                  <a:pt x="523" y="647"/>
                </a:lnTo>
                <a:lnTo>
                  <a:pt x="519" y="650"/>
                </a:lnTo>
                <a:lnTo>
                  <a:pt x="516" y="651"/>
                </a:lnTo>
                <a:lnTo>
                  <a:pt x="513" y="653"/>
                </a:lnTo>
                <a:lnTo>
                  <a:pt x="511" y="654"/>
                </a:lnTo>
                <a:lnTo>
                  <a:pt x="510" y="655"/>
                </a:lnTo>
                <a:lnTo>
                  <a:pt x="509" y="655"/>
                </a:lnTo>
                <a:lnTo>
                  <a:pt x="509" y="656"/>
                </a:lnTo>
                <a:lnTo>
                  <a:pt x="508" y="655"/>
                </a:lnTo>
                <a:lnTo>
                  <a:pt x="507" y="653"/>
                </a:lnTo>
                <a:lnTo>
                  <a:pt x="506" y="651"/>
                </a:lnTo>
                <a:lnTo>
                  <a:pt x="504" y="647"/>
                </a:lnTo>
                <a:lnTo>
                  <a:pt x="501" y="642"/>
                </a:lnTo>
                <a:lnTo>
                  <a:pt x="497" y="636"/>
                </a:lnTo>
                <a:lnTo>
                  <a:pt x="493" y="629"/>
                </a:lnTo>
                <a:lnTo>
                  <a:pt x="488" y="620"/>
                </a:lnTo>
                <a:lnTo>
                  <a:pt x="483" y="611"/>
                </a:lnTo>
                <a:lnTo>
                  <a:pt x="477" y="601"/>
                </a:lnTo>
                <a:lnTo>
                  <a:pt x="470" y="589"/>
                </a:lnTo>
                <a:lnTo>
                  <a:pt x="463" y="576"/>
                </a:lnTo>
                <a:lnTo>
                  <a:pt x="455" y="563"/>
                </a:lnTo>
                <a:lnTo>
                  <a:pt x="446" y="548"/>
                </a:lnTo>
                <a:lnTo>
                  <a:pt x="437" y="532"/>
                </a:lnTo>
                <a:lnTo>
                  <a:pt x="427" y="515"/>
                </a:lnTo>
                <a:lnTo>
                  <a:pt x="417" y="498"/>
                </a:lnTo>
                <a:lnTo>
                  <a:pt x="408" y="482"/>
                </a:lnTo>
                <a:lnTo>
                  <a:pt x="399" y="467"/>
                </a:lnTo>
                <a:lnTo>
                  <a:pt x="391" y="453"/>
                </a:lnTo>
                <a:lnTo>
                  <a:pt x="384" y="440"/>
                </a:lnTo>
                <a:lnTo>
                  <a:pt x="377" y="429"/>
                </a:lnTo>
                <a:lnTo>
                  <a:pt x="371" y="418"/>
                </a:lnTo>
                <a:lnTo>
                  <a:pt x="365" y="409"/>
                </a:lnTo>
                <a:lnTo>
                  <a:pt x="361" y="401"/>
                </a:lnTo>
                <a:lnTo>
                  <a:pt x="356" y="393"/>
                </a:lnTo>
                <a:lnTo>
                  <a:pt x="353" y="387"/>
                </a:lnTo>
                <a:lnTo>
                  <a:pt x="350" y="382"/>
                </a:lnTo>
                <a:lnTo>
                  <a:pt x="348" y="379"/>
                </a:lnTo>
                <a:lnTo>
                  <a:pt x="346" y="376"/>
                </a:lnTo>
                <a:lnTo>
                  <a:pt x="345" y="374"/>
                </a:lnTo>
                <a:lnTo>
                  <a:pt x="344" y="374"/>
                </a:lnTo>
                <a:lnTo>
                  <a:pt x="342" y="374"/>
                </a:lnTo>
                <a:lnTo>
                  <a:pt x="339" y="374"/>
                </a:lnTo>
                <a:lnTo>
                  <a:pt x="334" y="374"/>
                </a:lnTo>
                <a:lnTo>
                  <a:pt x="328" y="374"/>
                </a:lnTo>
                <a:lnTo>
                  <a:pt x="321" y="374"/>
                </a:lnTo>
                <a:lnTo>
                  <a:pt x="312" y="374"/>
                </a:lnTo>
                <a:lnTo>
                  <a:pt x="302" y="374"/>
                </a:lnTo>
                <a:lnTo>
                  <a:pt x="290" y="374"/>
                </a:lnTo>
                <a:lnTo>
                  <a:pt x="278" y="374"/>
                </a:lnTo>
                <a:lnTo>
                  <a:pt x="263" y="374"/>
                </a:lnTo>
                <a:lnTo>
                  <a:pt x="248" y="374"/>
                </a:lnTo>
                <a:lnTo>
                  <a:pt x="231" y="374"/>
                </a:lnTo>
                <a:lnTo>
                  <a:pt x="213" y="374"/>
                </a:lnTo>
                <a:lnTo>
                  <a:pt x="193" y="374"/>
                </a:lnTo>
                <a:lnTo>
                  <a:pt x="172" y="374"/>
                </a:lnTo>
                <a:lnTo>
                  <a:pt x="152" y="374"/>
                </a:lnTo>
                <a:lnTo>
                  <a:pt x="132" y="374"/>
                </a:lnTo>
                <a:lnTo>
                  <a:pt x="114" y="374"/>
                </a:lnTo>
                <a:lnTo>
                  <a:pt x="97" y="374"/>
                </a:lnTo>
                <a:lnTo>
                  <a:pt x="81" y="374"/>
                </a:lnTo>
                <a:lnTo>
                  <a:pt x="67" y="374"/>
                </a:lnTo>
                <a:lnTo>
                  <a:pt x="54" y="374"/>
                </a:lnTo>
                <a:lnTo>
                  <a:pt x="43" y="374"/>
                </a:lnTo>
                <a:lnTo>
                  <a:pt x="33" y="374"/>
                </a:lnTo>
                <a:lnTo>
                  <a:pt x="24" y="374"/>
                </a:lnTo>
                <a:lnTo>
                  <a:pt x="17" y="374"/>
                </a:lnTo>
                <a:lnTo>
                  <a:pt x="11" y="374"/>
                </a:lnTo>
                <a:lnTo>
                  <a:pt x="6" y="374"/>
                </a:lnTo>
                <a:lnTo>
                  <a:pt x="3" y="374"/>
                </a:lnTo>
                <a:lnTo>
                  <a:pt x="1" y="374"/>
                </a:lnTo>
                <a:lnTo>
                  <a:pt x="0" y="374"/>
                </a:lnTo>
                <a:lnTo>
                  <a:pt x="0" y="373"/>
                </a:lnTo>
                <a:lnTo>
                  <a:pt x="1" y="372"/>
                </a:lnTo>
                <a:lnTo>
                  <a:pt x="2" y="371"/>
                </a:lnTo>
                <a:lnTo>
                  <a:pt x="4" y="369"/>
                </a:lnTo>
                <a:lnTo>
                  <a:pt x="6" y="367"/>
                </a:lnTo>
                <a:lnTo>
                  <a:pt x="9" y="364"/>
                </a:lnTo>
                <a:lnTo>
                  <a:pt x="12" y="360"/>
                </a:lnTo>
                <a:lnTo>
                  <a:pt x="15" y="356"/>
                </a:lnTo>
                <a:lnTo>
                  <a:pt x="19" y="351"/>
                </a:lnTo>
                <a:lnTo>
                  <a:pt x="24" y="346"/>
                </a:lnTo>
                <a:lnTo>
                  <a:pt x="29" y="340"/>
                </a:lnTo>
                <a:lnTo>
                  <a:pt x="34" y="333"/>
                </a:lnTo>
                <a:lnTo>
                  <a:pt x="40" y="326"/>
                </a:lnTo>
                <a:lnTo>
                  <a:pt x="47" y="319"/>
                </a:lnTo>
                <a:lnTo>
                  <a:pt x="54" y="311"/>
                </a:lnTo>
                <a:lnTo>
                  <a:pt x="61" y="302"/>
                </a:lnTo>
                <a:lnTo>
                  <a:pt x="69" y="293"/>
                </a:lnTo>
                <a:lnTo>
                  <a:pt x="78" y="284"/>
                </a:lnTo>
                <a:lnTo>
                  <a:pt x="87" y="275"/>
                </a:lnTo>
                <a:lnTo>
                  <a:pt x="97" y="265"/>
                </a:lnTo>
                <a:lnTo>
                  <a:pt x="108" y="256"/>
                </a:lnTo>
                <a:lnTo>
                  <a:pt x="119" y="246"/>
                </a:lnTo>
                <a:lnTo>
                  <a:pt x="131" y="236"/>
                </a:lnTo>
                <a:lnTo>
                  <a:pt x="144" y="226"/>
                </a:lnTo>
                <a:lnTo>
                  <a:pt x="157" y="216"/>
                </a:lnTo>
                <a:lnTo>
                  <a:pt x="171" y="206"/>
                </a:lnTo>
                <a:lnTo>
                  <a:pt x="186" y="195"/>
                </a:lnTo>
                <a:lnTo>
                  <a:pt x="201" y="184"/>
                </a:lnTo>
                <a:lnTo>
                  <a:pt x="217" y="174"/>
                </a:lnTo>
                <a:lnTo>
                  <a:pt x="234" y="163"/>
                </a:lnTo>
                <a:lnTo>
                  <a:pt x="251" y="152"/>
                </a:lnTo>
                <a:lnTo>
                  <a:pt x="269" y="141"/>
                </a:lnTo>
                <a:lnTo>
                  <a:pt x="287" y="130"/>
                </a:lnTo>
                <a:lnTo>
                  <a:pt x="306" y="119"/>
                </a:lnTo>
                <a:lnTo>
                  <a:pt x="325" y="109"/>
                </a:lnTo>
                <a:lnTo>
                  <a:pt x="345" y="99"/>
                </a:lnTo>
                <a:lnTo>
                  <a:pt x="365" y="90"/>
                </a:lnTo>
                <a:lnTo>
                  <a:pt x="385" y="81"/>
                </a:lnTo>
                <a:lnTo>
                  <a:pt x="405" y="72"/>
                </a:lnTo>
                <a:lnTo>
                  <a:pt x="426" y="64"/>
                </a:lnTo>
                <a:lnTo>
                  <a:pt x="447" y="57"/>
                </a:lnTo>
                <a:lnTo>
                  <a:pt x="469" y="49"/>
                </a:lnTo>
                <a:lnTo>
                  <a:pt x="491" y="43"/>
                </a:lnTo>
                <a:lnTo>
                  <a:pt x="513" y="36"/>
                </a:lnTo>
                <a:lnTo>
                  <a:pt x="536" y="30"/>
                </a:lnTo>
                <a:lnTo>
                  <a:pt x="558" y="25"/>
                </a:lnTo>
                <a:lnTo>
                  <a:pt x="582" y="20"/>
                </a:lnTo>
                <a:lnTo>
                  <a:pt x="605" y="15"/>
                </a:lnTo>
                <a:lnTo>
                  <a:pt x="629" y="11"/>
                </a:lnTo>
                <a:lnTo>
                  <a:pt x="653" y="8"/>
                </a:lnTo>
                <a:lnTo>
                  <a:pt x="677" y="5"/>
                </a:lnTo>
                <a:lnTo>
                  <a:pt x="701" y="3"/>
                </a:lnTo>
                <a:lnTo>
                  <a:pt x="725" y="1"/>
                </a:lnTo>
                <a:lnTo>
                  <a:pt x="749" y="0"/>
                </a:lnTo>
                <a:lnTo>
                  <a:pt x="773" y="0"/>
                </a:lnTo>
                <a:lnTo>
                  <a:pt x="798" y="1"/>
                </a:lnTo>
                <a:lnTo>
                  <a:pt x="822" y="2"/>
                </a:lnTo>
                <a:lnTo>
                  <a:pt x="847" y="3"/>
                </a:lnTo>
                <a:lnTo>
                  <a:pt x="871" y="6"/>
                </a:lnTo>
                <a:lnTo>
                  <a:pt x="896" y="9"/>
                </a:lnTo>
                <a:lnTo>
                  <a:pt x="921" y="12"/>
                </a:lnTo>
                <a:lnTo>
                  <a:pt x="945" y="17"/>
                </a:lnTo>
                <a:lnTo>
                  <a:pt x="970" y="21"/>
                </a:lnTo>
                <a:lnTo>
                  <a:pt x="995" y="27"/>
                </a:lnTo>
                <a:lnTo>
                  <a:pt x="1020" y="33"/>
                </a:lnTo>
                <a:lnTo>
                  <a:pt x="1044" y="40"/>
                </a:lnTo>
                <a:lnTo>
                  <a:pt x="1068" y="47"/>
                </a:lnTo>
                <a:lnTo>
                  <a:pt x="1092" y="54"/>
                </a:lnTo>
                <a:lnTo>
                  <a:pt x="1115" y="62"/>
                </a:lnTo>
                <a:lnTo>
                  <a:pt x="1138" y="71"/>
                </a:lnTo>
                <a:lnTo>
                  <a:pt x="1160" y="79"/>
                </a:lnTo>
                <a:lnTo>
                  <a:pt x="1182" y="89"/>
                </a:lnTo>
                <a:lnTo>
                  <a:pt x="1204" y="98"/>
                </a:lnTo>
                <a:lnTo>
                  <a:pt x="1225" y="109"/>
                </a:lnTo>
                <a:lnTo>
                  <a:pt x="1246" y="119"/>
                </a:lnTo>
                <a:lnTo>
                  <a:pt x="1266" y="131"/>
                </a:lnTo>
                <a:lnTo>
                  <a:pt x="1286" y="142"/>
                </a:lnTo>
                <a:lnTo>
                  <a:pt x="1305" y="154"/>
                </a:lnTo>
                <a:lnTo>
                  <a:pt x="1324" y="167"/>
                </a:lnTo>
                <a:lnTo>
                  <a:pt x="1343" y="180"/>
                </a:lnTo>
                <a:lnTo>
                  <a:pt x="1361" y="193"/>
                </a:lnTo>
                <a:lnTo>
                  <a:pt x="1379" y="206"/>
                </a:lnTo>
                <a:lnTo>
                  <a:pt x="1396" y="220"/>
                </a:lnTo>
                <a:lnTo>
                  <a:pt x="1413" y="233"/>
                </a:lnTo>
                <a:lnTo>
                  <a:pt x="1429" y="246"/>
                </a:lnTo>
                <a:lnTo>
                  <a:pt x="1444" y="260"/>
                </a:lnTo>
                <a:lnTo>
                  <a:pt x="1459" y="273"/>
                </a:lnTo>
                <a:lnTo>
                  <a:pt x="1473" y="286"/>
                </a:lnTo>
                <a:lnTo>
                  <a:pt x="1487" y="300"/>
                </a:lnTo>
                <a:lnTo>
                  <a:pt x="1500" y="313"/>
                </a:lnTo>
                <a:lnTo>
                  <a:pt x="1512" y="327"/>
                </a:lnTo>
                <a:lnTo>
                  <a:pt x="1524" y="341"/>
                </a:lnTo>
                <a:lnTo>
                  <a:pt x="1536" y="354"/>
                </a:lnTo>
                <a:lnTo>
                  <a:pt x="1547" y="368"/>
                </a:lnTo>
                <a:lnTo>
                  <a:pt x="1557" y="381"/>
                </a:lnTo>
                <a:lnTo>
                  <a:pt x="1566" y="395"/>
                </a:lnTo>
                <a:lnTo>
                  <a:pt x="1576" y="408"/>
                </a:lnTo>
                <a:lnTo>
                  <a:pt x="1584" y="421"/>
                </a:lnTo>
                <a:lnTo>
                  <a:pt x="1592" y="432"/>
                </a:lnTo>
                <a:lnTo>
                  <a:pt x="1599" y="443"/>
                </a:lnTo>
                <a:lnTo>
                  <a:pt x="1606" y="453"/>
                </a:lnTo>
                <a:lnTo>
                  <a:pt x="1612" y="462"/>
                </a:lnTo>
                <a:lnTo>
                  <a:pt x="1618" y="470"/>
                </a:lnTo>
                <a:lnTo>
                  <a:pt x="1623" y="477"/>
                </a:lnTo>
                <a:lnTo>
                  <a:pt x="1627" y="484"/>
                </a:lnTo>
                <a:lnTo>
                  <a:pt x="1631" y="489"/>
                </a:lnTo>
                <a:lnTo>
                  <a:pt x="1634" y="494"/>
                </a:lnTo>
                <a:lnTo>
                  <a:pt x="1637" y="498"/>
                </a:lnTo>
                <a:lnTo>
                  <a:pt x="1639" y="501"/>
                </a:lnTo>
                <a:lnTo>
                  <a:pt x="1640" y="503"/>
                </a:lnTo>
                <a:lnTo>
                  <a:pt x="1641" y="504"/>
                </a:lnTo>
                <a:lnTo>
                  <a:pt x="1642" y="505"/>
                </a:lnTo>
                <a:lnTo>
                  <a:pt x="1642" y="504"/>
                </a:lnTo>
                <a:lnTo>
                  <a:pt x="1643" y="504"/>
                </a:lnTo>
                <a:lnTo>
                  <a:pt x="1645" y="503"/>
                </a:lnTo>
                <a:lnTo>
                  <a:pt x="1647" y="502"/>
                </a:lnTo>
                <a:lnTo>
                  <a:pt x="1649" y="500"/>
                </a:lnTo>
                <a:lnTo>
                  <a:pt x="1652" y="499"/>
                </a:lnTo>
                <a:lnTo>
                  <a:pt x="1655" y="497"/>
                </a:lnTo>
                <a:lnTo>
                  <a:pt x="1658" y="495"/>
                </a:lnTo>
                <a:lnTo>
                  <a:pt x="1662" y="492"/>
                </a:lnTo>
                <a:lnTo>
                  <a:pt x="1667" y="490"/>
                </a:lnTo>
                <a:lnTo>
                  <a:pt x="1672" y="487"/>
                </a:lnTo>
                <a:lnTo>
                  <a:pt x="1677" y="483"/>
                </a:lnTo>
                <a:lnTo>
                  <a:pt x="1683" y="480"/>
                </a:lnTo>
                <a:lnTo>
                  <a:pt x="1689" y="476"/>
                </a:lnTo>
                <a:lnTo>
                  <a:pt x="1695" y="473"/>
                </a:lnTo>
                <a:lnTo>
                  <a:pt x="1702" y="469"/>
                </a:lnTo>
                <a:lnTo>
                  <a:pt x="1708" y="465"/>
                </a:lnTo>
                <a:lnTo>
                  <a:pt x="1713" y="462"/>
                </a:lnTo>
                <a:lnTo>
                  <a:pt x="1719" y="458"/>
                </a:lnTo>
                <a:lnTo>
                  <a:pt x="1723" y="455"/>
                </a:lnTo>
                <a:lnTo>
                  <a:pt x="1728" y="453"/>
                </a:lnTo>
                <a:lnTo>
                  <a:pt x="1732" y="450"/>
                </a:lnTo>
                <a:lnTo>
                  <a:pt x="1735" y="448"/>
                </a:lnTo>
                <a:lnTo>
                  <a:pt x="1738" y="446"/>
                </a:lnTo>
                <a:lnTo>
                  <a:pt x="1741" y="445"/>
                </a:lnTo>
                <a:lnTo>
                  <a:pt x="1744" y="443"/>
                </a:lnTo>
                <a:lnTo>
                  <a:pt x="1745" y="442"/>
                </a:lnTo>
                <a:lnTo>
                  <a:pt x="1747" y="441"/>
                </a:lnTo>
                <a:lnTo>
                  <a:pt x="1748" y="441"/>
                </a:lnTo>
                <a:lnTo>
                  <a:pt x="1749" y="440"/>
                </a:lnTo>
                <a:lnTo>
                  <a:pt x="1748" y="441"/>
                </a:lnTo>
                <a:lnTo>
                  <a:pt x="1747" y="443"/>
                </a:lnTo>
                <a:lnTo>
                  <a:pt x="1745" y="448"/>
                </a:lnTo>
                <a:lnTo>
                  <a:pt x="1741" y="453"/>
                </a:lnTo>
                <a:lnTo>
                  <a:pt x="1737" y="461"/>
                </a:lnTo>
                <a:lnTo>
                  <a:pt x="1732" y="470"/>
                </a:lnTo>
                <a:lnTo>
                  <a:pt x="1726" y="480"/>
                </a:lnTo>
                <a:lnTo>
                  <a:pt x="1719" y="493"/>
                </a:lnTo>
                <a:lnTo>
                  <a:pt x="1711" y="506"/>
                </a:lnTo>
                <a:lnTo>
                  <a:pt x="1702" y="522"/>
                </a:lnTo>
                <a:lnTo>
                  <a:pt x="1693" y="539"/>
                </a:lnTo>
                <a:lnTo>
                  <a:pt x="1682" y="558"/>
                </a:lnTo>
                <a:lnTo>
                  <a:pt x="1670" y="579"/>
                </a:lnTo>
                <a:lnTo>
                  <a:pt x="1658" y="601"/>
                </a:lnTo>
                <a:lnTo>
                  <a:pt x="1644" y="624"/>
                </a:lnTo>
                <a:lnTo>
                  <a:pt x="1630" y="650"/>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a:ln w="38100" cap="flat">
            <a:noFill/>
            <a:prstDash val="solid"/>
            <a:round/>
            <a:headEnd/>
            <a:tailEnd/>
          </a:ln>
          <a:effectLst>
            <a:outerShdw dist="57150" dir="2700000" algn="ctr" rotWithShape="0">
              <a:srgbClr val="888888">
                <a:alpha val="50000"/>
              </a:srgbClr>
            </a:outerShdw>
          </a:effectLst>
          <a:scene3d>
            <a:camera prst="orthographicFront"/>
            <a:lightRig rig="glow" dir="t"/>
          </a:scene3d>
          <a:sp3d prstMaterial="softEdge">
            <a:bevelT/>
          </a:sp3d>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1" name="Freeform 3"/>
          <p:cNvSpPr>
            <a:spLocks/>
          </p:cNvSpPr>
          <p:nvPr/>
        </p:nvSpPr>
        <p:spPr bwMode="auto">
          <a:xfrm>
            <a:off x="4202113" y="2281238"/>
            <a:ext cx="1970087" cy="2381250"/>
          </a:xfrm>
          <a:custGeom>
            <a:avLst/>
            <a:gdLst/>
            <a:ahLst/>
            <a:cxnLst>
              <a:cxn ang="0">
                <a:pos x="225" y="683"/>
              </a:cxn>
              <a:cxn ang="0">
                <a:pos x="162" y="793"/>
              </a:cxn>
              <a:cxn ang="0">
                <a:pos x="68" y="957"/>
              </a:cxn>
              <a:cxn ang="0">
                <a:pos x="12" y="1055"/>
              </a:cxn>
              <a:cxn ang="0">
                <a:pos x="2" y="1079"/>
              </a:cxn>
              <a:cxn ang="0">
                <a:pos x="38" y="1143"/>
              </a:cxn>
              <a:cxn ang="0">
                <a:pos x="121" y="1287"/>
              </a:cxn>
              <a:cxn ang="0">
                <a:pos x="204" y="1432"/>
              </a:cxn>
              <a:cxn ang="0">
                <a:pos x="240" y="1496"/>
              </a:cxn>
              <a:cxn ang="0">
                <a:pos x="242" y="1492"/>
              </a:cxn>
              <a:cxn ang="0">
                <a:pos x="242" y="1462"/>
              </a:cxn>
              <a:cxn ang="0">
                <a:pos x="242" y="1410"/>
              </a:cxn>
              <a:cxn ang="0">
                <a:pos x="242" y="1375"/>
              </a:cxn>
              <a:cxn ang="0">
                <a:pos x="242" y="1366"/>
              </a:cxn>
              <a:cxn ang="0">
                <a:pos x="265" y="1365"/>
              </a:cxn>
              <a:cxn ang="0">
                <a:pos x="324" y="1362"/>
              </a:cxn>
              <a:cxn ang="0">
                <a:pos x="417" y="1351"/>
              </a:cxn>
              <a:cxn ang="0">
                <a:pos x="542" y="1317"/>
              </a:cxn>
              <a:cxn ang="0">
                <a:pos x="692" y="1258"/>
              </a:cxn>
              <a:cxn ang="0">
                <a:pos x="839" y="1167"/>
              </a:cxn>
              <a:cxn ang="0">
                <a:pos x="977" y="1042"/>
              </a:cxn>
              <a:cxn ang="0">
                <a:pos x="1089" y="895"/>
              </a:cxn>
              <a:cxn ang="0">
                <a:pos x="1170" y="728"/>
              </a:cxn>
              <a:cxn ang="0">
                <a:pos x="1220" y="560"/>
              </a:cxn>
              <a:cxn ang="0">
                <a:pos x="1240" y="406"/>
              </a:cxn>
              <a:cxn ang="0">
                <a:pos x="1235" y="268"/>
              </a:cxn>
              <a:cxn ang="0">
                <a:pos x="1219" y="154"/>
              </a:cxn>
              <a:cxn ang="0">
                <a:pos x="1194" y="66"/>
              </a:cxn>
              <a:cxn ang="0">
                <a:pos x="1177" y="14"/>
              </a:cxn>
              <a:cxn ang="0">
                <a:pos x="1172" y="1"/>
              </a:cxn>
              <a:cxn ang="0">
                <a:pos x="1152" y="35"/>
              </a:cxn>
              <a:cxn ang="0">
                <a:pos x="1101" y="124"/>
              </a:cxn>
              <a:cxn ang="0">
                <a:pos x="1041" y="227"/>
              </a:cxn>
              <a:cxn ang="0">
                <a:pos x="1012" y="277"/>
              </a:cxn>
              <a:cxn ang="0">
                <a:pos x="998" y="282"/>
              </a:cxn>
              <a:cxn ang="0">
                <a:pos x="929" y="282"/>
              </a:cxn>
              <a:cxn ang="0">
                <a:pos x="802" y="282"/>
              </a:cxn>
              <a:cxn ang="0">
                <a:pos x="705" y="282"/>
              </a:cxn>
              <a:cxn ang="0">
                <a:pos x="673" y="282"/>
              </a:cxn>
              <a:cxn ang="0">
                <a:pos x="674" y="294"/>
              </a:cxn>
              <a:cxn ang="0">
                <a:pos x="678" y="330"/>
              </a:cxn>
              <a:cxn ang="0">
                <a:pos x="679" y="388"/>
              </a:cxn>
              <a:cxn ang="0">
                <a:pos x="668" y="457"/>
              </a:cxn>
              <a:cxn ang="0">
                <a:pos x="643" y="536"/>
              </a:cxn>
              <a:cxn ang="0">
                <a:pos x="606" y="608"/>
              </a:cxn>
              <a:cxn ang="0">
                <a:pos x="557" y="669"/>
              </a:cxn>
              <a:cxn ang="0">
                <a:pos x="499" y="718"/>
              </a:cxn>
              <a:cxn ang="0">
                <a:pos x="437" y="755"/>
              </a:cxn>
              <a:cxn ang="0">
                <a:pos x="373" y="781"/>
              </a:cxn>
              <a:cxn ang="0">
                <a:pos x="318" y="795"/>
              </a:cxn>
              <a:cxn ang="0">
                <a:pos x="273" y="800"/>
              </a:cxn>
              <a:cxn ang="0">
                <a:pos x="247" y="801"/>
              </a:cxn>
              <a:cxn ang="0">
                <a:pos x="242" y="801"/>
              </a:cxn>
              <a:cxn ang="0">
                <a:pos x="242" y="778"/>
              </a:cxn>
              <a:cxn ang="0">
                <a:pos x="242" y="727"/>
              </a:cxn>
              <a:cxn ang="0">
                <a:pos x="242" y="677"/>
              </a:cxn>
              <a:cxn ang="0">
                <a:pos x="242" y="654"/>
              </a:cxn>
            </a:cxnLst>
            <a:rect l="0" t="0" r="r" b="b"/>
            <a:pathLst>
              <a:path w="1241" h="1500">
                <a:moveTo>
                  <a:pt x="242" y="653"/>
                </a:moveTo>
                <a:lnTo>
                  <a:pt x="241" y="654"/>
                </a:lnTo>
                <a:lnTo>
                  <a:pt x="240" y="656"/>
                </a:lnTo>
                <a:lnTo>
                  <a:pt x="238" y="660"/>
                </a:lnTo>
                <a:lnTo>
                  <a:pt x="234" y="666"/>
                </a:lnTo>
                <a:lnTo>
                  <a:pt x="230" y="674"/>
                </a:lnTo>
                <a:lnTo>
                  <a:pt x="225" y="683"/>
                </a:lnTo>
                <a:lnTo>
                  <a:pt x="219" y="693"/>
                </a:lnTo>
                <a:lnTo>
                  <a:pt x="212" y="706"/>
                </a:lnTo>
                <a:lnTo>
                  <a:pt x="204" y="720"/>
                </a:lnTo>
                <a:lnTo>
                  <a:pt x="195" y="736"/>
                </a:lnTo>
                <a:lnTo>
                  <a:pt x="185" y="753"/>
                </a:lnTo>
                <a:lnTo>
                  <a:pt x="174" y="772"/>
                </a:lnTo>
                <a:lnTo>
                  <a:pt x="162" y="793"/>
                </a:lnTo>
                <a:lnTo>
                  <a:pt x="149" y="815"/>
                </a:lnTo>
                <a:lnTo>
                  <a:pt x="136" y="839"/>
                </a:lnTo>
                <a:lnTo>
                  <a:pt x="121" y="864"/>
                </a:lnTo>
                <a:lnTo>
                  <a:pt x="106" y="890"/>
                </a:lnTo>
                <a:lnTo>
                  <a:pt x="93" y="914"/>
                </a:lnTo>
                <a:lnTo>
                  <a:pt x="80" y="936"/>
                </a:lnTo>
                <a:lnTo>
                  <a:pt x="68" y="957"/>
                </a:lnTo>
                <a:lnTo>
                  <a:pt x="57" y="976"/>
                </a:lnTo>
                <a:lnTo>
                  <a:pt x="47" y="993"/>
                </a:lnTo>
                <a:lnTo>
                  <a:pt x="38" y="1009"/>
                </a:lnTo>
                <a:lnTo>
                  <a:pt x="30" y="1023"/>
                </a:lnTo>
                <a:lnTo>
                  <a:pt x="23" y="1035"/>
                </a:lnTo>
                <a:lnTo>
                  <a:pt x="17" y="1046"/>
                </a:lnTo>
                <a:lnTo>
                  <a:pt x="12" y="1055"/>
                </a:lnTo>
                <a:lnTo>
                  <a:pt x="8" y="1063"/>
                </a:lnTo>
                <a:lnTo>
                  <a:pt x="4" y="1069"/>
                </a:lnTo>
                <a:lnTo>
                  <a:pt x="2" y="1073"/>
                </a:lnTo>
                <a:lnTo>
                  <a:pt x="1" y="1075"/>
                </a:lnTo>
                <a:lnTo>
                  <a:pt x="0" y="1076"/>
                </a:lnTo>
                <a:lnTo>
                  <a:pt x="1" y="1077"/>
                </a:lnTo>
                <a:lnTo>
                  <a:pt x="2" y="1079"/>
                </a:lnTo>
                <a:lnTo>
                  <a:pt x="4" y="1083"/>
                </a:lnTo>
                <a:lnTo>
                  <a:pt x="8" y="1089"/>
                </a:lnTo>
                <a:lnTo>
                  <a:pt x="12" y="1097"/>
                </a:lnTo>
                <a:lnTo>
                  <a:pt x="17" y="1106"/>
                </a:lnTo>
                <a:lnTo>
                  <a:pt x="23" y="1116"/>
                </a:lnTo>
                <a:lnTo>
                  <a:pt x="30" y="1129"/>
                </a:lnTo>
                <a:lnTo>
                  <a:pt x="38" y="1143"/>
                </a:lnTo>
                <a:lnTo>
                  <a:pt x="47" y="1159"/>
                </a:lnTo>
                <a:lnTo>
                  <a:pt x="57" y="1176"/>
                </a:lnTo>
                <a:lnTo>
                  <a:pt x="68" y="1195"/>
                </a:lnTo>
                <a:lnTo>
                  <a:pt x="80" y="1216"/>
                </a:lnTo>
                <a:lnTo>
                  <a:pt x="93" y="1238"/>
                </a:lnTo>
                <a:lnTo>
                  <a:pt x="106" y="1262"/>
                </a:lnTo>
                <a:lnTo>
                  <a:pt x="121" y="1287"/>
                </a:lnTo>
                <a:lnTo>
                  <a:pt x="136" y="1313"/>
                </a:lnTo>
                <a:lnTo>
                  <a:pt x="149" y="1337"/>
                </a:lnTo>
                <a:lnTo>
                  <a:pt x="162" y="1359"/>
                </a:lnTo>
                <a:lnTo>
                  <a:pt x="174" y="1380"/>
                </a:lnTo>
                <a:lnTo>
                  <a:pt x="185" y="1399"/>
                </a:lnTo>
                <a:lnTo>
                  <a:pt x="195" y="1416"/>
                </a:lnTo>
                <a:lnTo>
                  <a:pt x="204" y="1432"/>
                </a:lnTo>
                <a:lnTo>
                  <a:pt x="212" y="1446"/>
                </a:lnTo>
                <a:lnTo>
                  <a:pt x="219" y="1458"/>
                </a:lnTo>
                <a:lnTo>
                  <a:pt x="225" y="1469"/>
                </a:lnTo>
                <a:lnTo>
                  <a:pt x="230" y="1478"/>
                </a:lnTo>
                <a:lnTo>
                  <a:pt x="234" y="1486"/>
                </a:lnTo>
                <a:lnTo>
                  <a:pt x="238" y="1492"/>
                </a:lnTo>
                <a:lnTo>
                  <a:pt x="240" y="1496"/>
                </a:lnTo>
                <a:lnTo>
                  <a:pt x="241" y="1498"/>
                </a:lnTo>
                <a:lnTo>
                  <a:pt x="242" y="1499"/>
                </a:lnTo>
                <a:lnTo>
                  <a:pt x="242" y="1498"/>
                </a:lnTo>
                <a:lnTo>
                  <a:pt x="242" y="1497"/>
                </a:lnTo>
                <a:lnTo>
                  <a:pt x="242" y="1495"/>
                </a:lnTo>
                <a:lnTo>
                  <a:pt x="242" y="1492"/>
                </a:lnTo>
                <a:lnTo>
                  <a:pt x="242" y="1490"/>
                </a:lnTo>
                <a:lnTo>
                  <a:pt x="242" y="1486"/>
                </a:lnTo>
                <a:lnTo>
                  <a:pt x="242" y="1482"/>
                </a:lnTo>
                <a:lnTo>
                  <a:pt x="242" y="1478"/>
                </a:lnTo>
                <a:lnTo>
                  <a:pt x="242" y="1473"/>
                </a:lnTo>
                <a:lnTo>
                  <a:pt x="242" y="1467"/>
                </a:lnTo>
                <a:lnTo>
                  <a:pt x="242" y="1462"/>
                </a:lnTo>
                <a:lnTo>
                  <a:pt x="242" y="1455"/>
                </a:lnTo>
                <a:lnTo>
                  <a:pt x="242" y="1448"/>
                </a:lnTo>
                <a:lnTo>
                  <a:pt x="242" y="1440"/>
                </a:lnTo>
                <a:lnTo>
                  <a:pt x="242" y="1432"/>
                </a:lnTo>
                <a:lnTo>
                  <a:pt x="242" y="1424"/>
                </a:lnTo>
                <a:lnTo>
                  <a:pt x="242" y="1417"/>
                </a:lnTo>
                <a:lnTo>
                  <a:pt x="242" y="1410"/>
                </a:lnTo>
                <a:lnTo>
                  <a:pt x="242" y="1403"/>
                </a:lnTo>
                <a:lnTo>
                  <a:pt x="242" y="1397"/>
                </a:lnTo>
                <a:lnTo>
                  <a:pt x="242" y="1392"/>
                </a:lnTo>
                <a:lnTo>
                  <a:pt x="242" y="1387"/>
                </a:lnTo>
                <a:lnTo>
                  <a:pt x="242" y="1382"/>
                </a:lnTo>
                <a:lnTo>
                  <a:pt x="242" y="1379"/>
                </a:lnTo>
                <a:lnTo>
                  <a:pt x="242" y="1375"/>
                </a:lnTo>
                <a:lnTo>
                  <a:pt x="242" y="1372"/>
                </a:lnTo>
                <a:lnTo>
                  <a:pt x="242" y="1370"/>
                </a:lnTo>
                <a:lnTo>
                  <a:pt x="242" y="1368"/>
                </a:lnTo>
                <a:lnTo>
                  <a:pt x="242" y="1367"/>
                </a:lnTo>
                <a:lnTo>
                  <a:pt x="242" y="1366"/>
                </a:lnTo>
                <a:lnTo>
                  <a:pt x="243" y="1366"/>
                </a:lnTo>
                <a:lnTo>
                  <a:pt x="245" y="1366"/>
                </a:lnTo>
                <a:lnTo>
                  <a:pt x="248" y="1366"/>
                </a:lnTo>
                <a:lnTo>
                  <a:pt x="251" y="1365"/>
                </a:lnTo>
                <a:lnTo>
                  <a:pt x="255" y="1365"/>
                </a:lnTo>
                <a:lnTo>
                  <a:pt x="260" y="1365"/>
                </a:lnTo>
                <a:lnTo>
                  <a:pt x="265" y="1365"/>
                </a:lnTo>
                <a:lnTo>
                  <a:pt x="271" y="1365"/>
                </a:lnTo>
                <a:lnTo>
                  <a:pt x="278" y="1364"/>
                </a:lnTo>
                <a:lnTo>
                  <a:pt x="286" y="1364"/>
                </a:lnTo>
                <a:lnTo>
                  <a:pt x="295" y="1364"/>
                </a:lnTo>
                <a:lnTo>
                  <a:pt x="304" y="1363"/>
                </a:lnTo>
                <a:lnTo>
                  <a:pt x="314" y="1363"/>
                </a:lnTo>
                <a:lnTo>
                  <a:pt x="324" y="1362"/>
                </a:lnTo>
                <a:lnTo>
                  <a:pt x="335" y="1362"/>
                </a:lnTo>
                <a:lnTo>
                  <a:pt x="347" y="1361"/>
                </a:lnTo>
                <a:lnTo>
                  <a:pt x="360" y="1360"/>
                </a:lnTo>
                <a:lnTo>
                  <a:pt x="373" y="1358"/>
                </a:lnTo>
                <a:lnTo>
                  <a:pt x="387" y="1356"/>
                </a:lnTo>
                <a:lnTo>
                  <a:pt x="402" y="1354"/>
                </a:lnTo>
                <a:lnTo>
                  <a:pt x="417" y="1351"/>
                </a:lnTo>
                <a:lnTo>
                  <a:pt x="433" y="1347"/>
                </a:lnTo>
                <a:lnTo>
                  <a:pt x="450" y="1343"/>
                </a:lnTo>
                <a:lnTo>
                  <a:pt x="467" y="1339"/>
                </a:lnTo>
                <a:lnTo>
                  <a:pt x="485" y="1334"/>
                </a:lnTo>
                <a:lnTo>
                  <a:pt x="503" y="1329"/>
                </a:lnTo>
                <a:lnTo>
                  <a:pt x="522" y="1323"/>
                </a:lnTo>
                <a:lnTo>
                  <a:pt x="542" y="1317"/>
                </a:lnTo>
                <a:lnTo>
                  <a:pt x="563" y="1310"/>
                </a:lnTo>
                <a:lnTo>
                  <a:pt x="584" y="1303"/>
                </a:lnTo>
                <a:lnTo>
                  <a:pt x="605" y="1295"/>
                </a:lnTo>
                <a:lnTo>
                  <a:pt x="627" y="1287"/>
                </a:lnTo>
                <a:lnTo>
                  <a:pt x="649" y="1278"/>
                </a:lnTo>
                <a:lnTo>
                  <a:pt x="671" y="1269"/>
                </a:lnTo>
                <a:lnTo>
                  <a:pt x="692" y="1258"/>
                </a:lnTo>
                <a:lnTo>
                  <a:pt x="714" y="1247"/>
                </a:lnTo>
                <a:lnTo>
                  <a:pt x="735" y="1236"/>
                </a:lnTo>
                <a:lnTo>
                  <a:pt x="756" y="1223"/>
                </a:lnTo>
                <a:lnTo>
                  <a:pt x="777" y="1210"/>
                </a:lnTo>
                <a:lnTo>
                  <a:pt x="798" y="1197"/>
                </a:lnTo>
                <a:lnTo>
                  <a:pt x="818" y="1182"/>
                </a:lnTo>
                <a:lnTo>
                  <a:pt x="839" y="1167"/>
                </a:lnTo>
                <a:lnTo>
                  <a:pt x="859" y="1151"/>
                </a:lnTo>
                <a:lnTo>
                  <a:pt x="879" y="1135"/>
                </a:lnTo>
                <a:lnTo>
                  <a:pt x="899" y="1117"/>
                </a:lnTo>
                <a:lnTo>
                  <a:pt x="919" y="1099"/>
                </a:lnTo>
                <a:lnTo>
                  <a:pt x="939" y="1081"/>
                </a:lnTo>
                <a:lnTo>
                  <a:pt x="958" y="1062"/>
                </a:lnTo>
                <a:lnTo>
                  <a:pt x="977" y="1042"/>
                </a:lnTo>
                <a:lnTo>
                  <a:pt x="995" y="1022"/>
                </a:lnTo>
                <a:lnTo>
                  <a:pt x="1012" y="1002"/>
                </a:lnTo>
                <a:lnTo>
                  <a:pt x="1029" y="981"/>
                </a:lnTo>
                <a:lnTo>
                  <a:pt x="1045" y="960"/>
                </a:lnTo>
                <a:lnTo>
                  <a:pt x="1060" y="939"/>
                </a:lnTo>
                <a:lnTo>
                  <a:pt x="1075" y="917"/>
                </a:lnTo>
                <a:lnTo>
                  <a:pt x="1089" y="895"/>
                </a:lnTo>
                <a:lnTo>
                  <a:pt x="1103" y="872"/>
                </a:lnTo>
                <a:lnTo>
                  <a:pt x="1116" y="849"/>
                </a:lnTo>
                <a:lnTo>
                  <a:pt x="1128" y="826"/>
                </a:lnTo>
                <a:lnTo>
                  <a:pt x="1139" y="802"/>
                </a:lnTo>
                <a:lnTo>
                  <a:pt x="1150" y="778"/>
                </a:lnTo>
                <a:lnTo>
                  <a:pt x="1160" y="753"/>
                </a:lnTo>
                <a:lnTo>
                  <a:pt x="1170" y="728"/>
                </a:lnTo>
                <a:lnTo>
                  <a:pt x="1179" y="703"/>
                </a:lnTo>
                <a:lnTo>
                  <a:pt x="1187" y="679"/>
                </a:lnTo>
                <a:lnTo>
                  <a:pt x="1195" y="654"/>
                </a:lnTo>
                <a:lnTo>
                  <a:pt x="1202" y="630"/>
                </a:lnTo>
                <a:lnTo>
                  <a:pt x="1209" y="607"/>
                </a:lnTo>
                <a:lnTo>
                  <a:pt x="1215" y="583"/>
                </a:lnTo>
                <a:lnTo>
                  <a:pt x="1220" y="560"/>
                </a:lnTo>
                <a:lnTo>
                  <a:pt x="1224" y="537"/>
                </a:lnTo>
                <a:lnTo>
                  <a:pt x="1229" y="514"/>
                </a:lnTo>
                <a:lnTo>
                  <a:pt x="1232" y="492"/>
                </a:lnTo>
                <a:lnTo>
                  <a:pt x="1235" y="470"/>
                </a:lnTo>
                <a:lnTo>
                  <a:pt x="1237" y="448"/>
                </a:lnTo>
                <a:lnTo>
                  <a:pt x="1239" y="427"/>
                </a:lnTo>
                <a:lnTo>
                  <a:pt x="1240" y="406"/>
                </a:lnTo>
                <a:lnTo>
                  <a:pt x="1240" y="385"/>
                </a:lnTo>
                <a:lnTo>
                  <a:pt x="1240" y="364"/>
                </a:lnTo>
                <a:lnTo>
                  <a:pt x="1239" y="344"/>
                </a:lnTo>
                <a:lnTo>
                  <a:pt x="1239" y="324"/>
                </a:lnTo>
                <a:lnTo>
                  <a:pt x="1238" y="305"/>
                </a:lnTo>
                <a:lnTo>
                  <a:pt x="1236" y="286"/>
                </a:lnTo>
                <a:lnTo>
                  <a:pt x="1235" y="268"/>
                </a:lnTo>
                <a:lnTo>
                  <a:pt x="1233" y="250"/>
                </a:lnTo>
                <a:lnTo>
                  <a:pt x="1231" y="233"/>
                </a:lnTo>
                <a:lnTo>
                  <a:pt x="1229" y="216"/>
                </a:lnTo>
                <a:lnTo>
                  <a:pt x="1227" y="200"/>
                </a:lnTo>
                <a:lnTo>
                  <a:pt x="1224" y="184"/>
                </a:lnTo>
                <a:lnTo>
                  <a:pt x="1222" y="169"/>
                </a:lnTo>
                <a:lnTo>
                  <a:pt x="1219" y="154"/>
                </a:lnTo>
                <a:lnTo>
                  <a:pt x="1215" y="140"/>
                </a:lnTo>
                <a:lnTo>
                  <a:pt x="1212" y="126"/>
                </a:lnTo>
                <a:lnTo>
                  <a:pt x="1208" y="113"/>
                </a:lnTo>
                <a:lnTo>
                  <a:pt x="1204" y="100"/>
                </a:lnTo>
                <a:lnTo>
                  <a:pt x="1200" y="88"/>
                </a:lnTo>
                <a:lnTo>
                  <a:pt x="1197" y="77"/>
                </a:lnTo>
                <a:lnTo>
                  <a:pt x="1194" y="66"/>
                </a:lnTo>
                <a:lnTo>
                  <a:pt x="1190" y="57"/>
                </a:lnTo>
                <a:lnTo>
                  <a:pt x="1188" y="48"/>
                </a:lnTo>
                <a:lnTo>
                  <a:pt x="1185" y="39"/>
                </a:lnTo>
                <a:lnTo>
                  <a:pt x="1183" y="32"/>
                </a:lnTo>
                <a:lnTo>
                  <a:pt x="1180" y="25"/>
                </a:lnTo>
                <a:lnTo>
                  <a:pt x="1179" y="19"/>
                </a:lnTo>
                <a:lnTo>
                  <a:pt x="1177" y="14"/>
                </a:lnTo>
                <a:lnTo>
                  <a:pt x="1176" y="10"/>
                </a:lnTo>
                <a:lnTo>
                  <a:pt x="1174" y="7"/>
                </a:lnTo>
                <a:lnTo>
                  <a:pt x="1174" y="4"/>
                </a:lnTo>
                <a:lnTo>
                  <a:pt x="1173" y="2"/>
                </a:lnTo>
                <a:lnTo>
                  <a:pt x="1173" y="1"/>
                </a:lnTo>
                <a:lnTo>
                  <a:pt x="1173" y="0"/>
                </a:lnTo>
                <a:lnTo>
                  <a:pt x="1172" y="1"/>
                </a:lnTo>
                <a:lnTo>
                  <a:pt x="1171" y="2"/>
                </a:lnTo>
                <a:lnTo>
                  <a:pt x="1170" y="5"/>
                </a:lnTo>
                <a:lnTo>
                  <a:pt x="1167" y="9"/>
                </a:lnTo>
                <a:lnTo>
                  <a:pt x="1165" y="14"/>
                </a:lnTo>
                <a:lnTo>
                  <a:pt x="1161" y="20"/>
                </a:lnTo>
                <a:lnTo>
                  <a:pt x="1157" y="27"/>
                </a:lnTo>
                <a:lnTo>
                  <a:pt x="1152" y="35"/>
                </a:lnTo>
                <a:lnTo>
                  <a:pt x="1147" y="45"/>
                </a:lnTo>
                <a:lnTo>
                  <a:pt x="1141" y="55"/>
                </a:lnTo>
                <a:lnTo>
                  <a:pt x="1134" y="67"/>
                </a:lnTo>
                <a:lnTo>
                  <a:pt x="1126" y="80"/>
                </a:lnTo>
                <a:lnTo>
                  <a:pt x="1118" y="93"/>
                </a:lnTo>
                <a:lnTo>
                  <a:pt x="1110" y="108"/>
                </a:lnTo>
                <a:lnTo>
                  <a:pt x="1101" y="124"/>
                </a:lnTo>
                <a:lnTo>
                  <a:pt x="1091" y="141"/>
                </a:lnTo>
                <a:lnTo>
                  <a:pt x="1081" y="158"/>
                </a:lnTo>
                <a:lnTo>
                  <a:pt x="1071" y="174"/>
                </a:lnTo>
                <a:lnTo>
                  <a:pt x="1063" y="189"/>
                </a:lnTo>
                <a:lnTo>
                  <a:pt x="1055" y="203"/>
                </a:lnTo>
                <a:lnTo>
                  <a:pt x="1047" y="216"/>
                </a:lnTo>
                <a:lnTo>
                  <a:pt x="1041" y="227"/>
                </a:lnTo>
                <a:lnTo>
                  <a:pt x="1035" y="238"/>
                </a:lnTo>
                <a:lnTo>
                  <a:pt x="1029" y="247"/>
                </a:lnTo>
                <a:lnTo>
                  <a:pt x="1024" y="255"/>
                </a:lnTo>
                <a:lnTo>
                  <a:pt x="1020" y="262"/>
                </a:lnTo>
                <a:lnTo>
                  <a:pt x="1017" y="268"/>
                </a:lnTo>
                <a:lnTo>
                  <a:pt x="1014" y="273"/>
                </a:lnTo>
                <a:lnTo>
                  <a:pt x="1012" y="277"/>
                </a:lnTo>
                <a:lnTo>
                  <a:pt x="1010" y="280"/>
                </a:lnTo>
                <a:lnTo>
                  <a:pt x="1009" y="282"/>
                </a:lnTo>
                <a:lnTo>
                  <a:pt x="1008" y="282"/>
                </a:lnTo>
                <a:lnTo>
                  <a:pt x="1006" y="282"/>
                </a:lnTo>
                <a:lnTo>
                  <a:pt x="1003" y="282"/>
                </a:lnTo>
                <a:lnTo>
                  <a:pt x="998" y="282"/>
                </a:lnTo>
                <a:lnTo>
                  <a:pt x="992" y="282"/>
                </a:lnTo>
                <a:lnTo>
                  <a:pt x="985" y="282"/>
                </a:lnTo>
                <a:lnTo>
                  <a:pt x="977" y="282"/>
                </a:lnTo>
                <a:lnTo>
                  <a:pt x="967" y="282"/>
                </a:lnTo>
                <a:lnTo>
                  <a:pt x="956" y="282"/>
                </a:lnTo>
                <a:lnTo>
                  <a:pt x="943" y="282"/>
                </a:lnTo>
                <a:lnTo>
                  <a:pt x="929" y="282"/>
                </a:lnTo>
                <a:lnTo>
                  <a:pt x="914" y="282"/>
                </a:lnTo>
                <a:lnTo>
                  <a:pt x="898" y="282"/>
                </a:lnTo>
                <a:lnTo>
                  <a:pt x="880" y="282"/>
                </a:lnTo>
                <a:lnTo>
                  <a:pt x="861" y="282"/>
                </a:lnTo>
                <a:lnTo>
                  <a:pt x="841" y="282"/>
                </a:lnTo>
                <a:lnTo>
                  <a:pt x="821" y="282"/>
                </a:lnTo>
                <a:lnTo>
                  <a:pt x="802" y="282"/>
                </a:lnTo>
                <a:lnTo>
                  <a:pt x="784" y="282"/>
                </a:lnTo>
                <a:lnTo>
                  <a:pt x="768" y="282"/>
                </a:lnTo>
                <a:lnTo>
                  <a:pt x="753" y="282"/>
                </a:lnTo>
                <a:lnTo>
                  <a:pt x="739" y="282"/>
                </a:lnTo>
                <a:lnTo>
                  <a:pt x="726" y="282"/>
                </a:lnTo>
                <a:lnTo>
                  <a:pt x="715" y="282"/>
                </a:lnTo>
                <a:lnTo>
                  <a:pt x="705" y="282"/>
                </a:lnTo>
                <a:lnTo>
                  <a:pt x="697" y="282"/>
                </a:lnTo>
                <a:lnTo>
                  <a:pt x="690" y="282"/>
                </a:lnTo>
                <a:lnTo>
                  <a:pt x="684" y="282"/>
                </a:lnTo>
                <a:lnTo>
                  <a:pt x="679" y="282"/>
                </a:lnTo>
                <a:lnTo>
                  <a:pt x="676" y="282"/>
                </a:lnTo>
                <a:lnTo>
                  <a:pt x="674" y="282"/>
                </a:lnTo>
                <a:lnTo>
                  <a:pt x="673" y="282"/>
                </a:lnTo>
                <a:lnTo>
                  <a:pt x="673" y="283"/>
                </a:lnTo>
                <a:lnTo>
                  <a:pt x="674" y="284"/>
                </a:lnTo>
                <a:lnTo>
                  <a:pt x="674" y="286"/>
                </a:lnTo>
                <a:lnTo>
                  <a:pt x="674" y="288"/>
                </a:lnTo>
                <a:lnTo>
                  <a:pt x="674" y="291"/>
                </a:lnTo>
                <a:lnTo>
                  <a:pt x="674" y="294"/>
                </a:lnTo>
                <a:lnTo>
                  <a:pt x="675" y="298"/>
                </a:lnTo>
                <a:lnTo>
                  <a:pt x="675" y="302"/>
                </a:lnTo>
                <a:lnTo>
                  <a:pt x="676" y="307"/>
                </a:lnTo>
                <a:lnTo>
                  <a:pt x="676" y="312"/>
                </a:lnTo>
                <a:lnTo>
                  <a:pt x="676" y="318"/>
                </a:lnTo>
                <a:lnTo>
                  <a:pt x="677" y="324"/>
                </a:lnTo>
                <a:lnTo>
                  <a:pt x="678" y="330"/>
                </a:lnTo>
                <a:lnTo>
                  <a:pt x="678" y="338"/>
                </a:lnTo>
                <a:lnTo>
                  <a:pt x="679" y="345"/>
                </a:lnTo>
                <a:lnTo>
                  <a:pt x="679" y="353"/>
                </a:lnTo>
                <a:lnTo>
                  <a:pt x="680" y="361"/>
                </a:lnTo>
                <a:lnTo>
                  <a:pt x="680" y="370"/>
                </a:lnTo>
                <a:lnTo>
                  <a:pt x="680" y="379"/>
                </a:lnTo>
                <a:lnTo>
                  <a:pt x="679" y="388"/>
                </a:lnTo>
                <a:lnTo>
                  <a:pt x="678" y="397"/>
                </a:lnTo>
                <a:lnTo>
                  <a:pt x="677" y="406"/>
                </a:lnTo>
                <a:lnTo>
                  <a:pt x="676" y="416"/>
                </a:lnTo>
                <a:lnTo>
                  <a:pt x="674" y="426"/>
                </a:lnTo>
                <a:lnTo>
                  <a:pt x="672" y="436"/>
                </a:lnTo>
                <a:lnTo>
                  <a:pt x="670" y="446"/>
                </a:lnTo>
                <a:lnTo>
                  <a:pt x="668" y="457"/>
                </a:lnTo>
                <a:lnTo>
                  <a:pt x="665" y="468"/>
                </a:lnTo>
                <a:lnTo>
                  <a:pt x="662" y="479"/>
                </a:lnTo>
                <a:lnTo>
                  <a:pt x="659" y="491"/>
                </a:lnTo>
                <a:lnTo>
                  <a:pt x="655" y="502"/>
                </a:lnTo>
                <a:lnTo>
                  <a:pt x="651" y="514"/>
                </a:lnTo>
                <a:lnTo>
                  <a:pt x="647" y="525"/>
                </a:lnTo>
                <a:lnTo>
                  <a:pt x="643" y="536"/>
                </a:lnTo>
                <a:lnTo>
                  <a:pt x="639" y="547"/>
                </a:lnTo>
                <a:lnTo>
                  <a:pt x="634" y="558"/>
                </a:lnTo>
                <a:lnTo>
                  <a:pt x="629" y="569"/>
                </a:lnTo>
                <a:lnTo>
                  <a:pt x="623" y="579"/>
                </a:lnTo>
                <a:lnTo>
                  <a:pt x="618" y="589"/>
                </a:lnTo>
                <a:lnTo>
                  <a:pt x="612" y="599"/>
                </a:lnTo>
                <a:lnTo>
                  <a:pt x="606" y="608"/>
                </a:lnTo>
                <a:lnTo>
                  <a:pt x="600" y="618"/>
                </a:lnTo>
                <a:lnTo>
                  <a:pt x="593" y="627"/>
                </a:lnTo>
                <a:lnTo>
                  <a:pt x="586" y="636"/>
                </a:lnTo>
                <a:lnTo>
                  <a:pt x="579" y="644"/>
                </a:lnTo>
                <a:lnTo>
                  <a:pt x="572" y="653"/>
                </a:lnTo>
                <a:lnTo>
                  <a:pt x="565" y="661"/>
                </a:lnTo>
                <a:lnTo>
                  <a:pt x="557" y="669"/>
                </a:lnTo>
                <a:lnTo>
                  <a:pt x="549" y="677"/>
                </a:lnTo>
                <a:lnTo>
                  <a:pt x="541" y="684"/>
                </a:lnTo>
                <a:lnTo>
                  <a:pt x="533" y="691"/>
                </a:lnTo>
                <a:lnTo>
                  <a:pt x="525" y="698"/>
                </a:lnTo>
                <a:lnTo>
                  <a:pt x="516" y="705"/>
                </a:lnTo>
                <a:lnTo>
                  <a:pt x="508" y="712"/>
                </a:lnTo>
                <a:lnTo>
                  <a:pt x="499" y="718"/>
                </a:lnTo>
                <a:lnTo>
                  <a:pt x="491" y="724"/>
                </a:lnTo>
                <a:lnTo>
                  <a:pt x="482" y="730"/>
                </a:lnTo>
                <a:lnTo>
                  <a:pt x="473" y="735"/>
                </a:lnTo>
                <a:lnTo>
                  <a:pt x="464" y="741"/>
                </a:lnTo>
                <a:lnTo>
                  <a:pt x="455" y="746"/>
                </a:lnTo>
                <a:lnTo>
                  <a:pt x="446" y="751"/>
                </a:lnTo>
                <a:lnTo>
                  <a:pt x="437" y="755"/>
                </a:lnTo>
                <a:lnTo>
                  <a:pt x="427" y="760"/>
                </a:lnTo>
                <a:lnTo>
                  <a:pt x="418" y="764"/>
                </a:lnTo>
                <a:lnTo>
                  <a:pt x="408" y="768"/>
                </a:lnTo>
                <a:lnTo>
                  <a:pt x="399" y="772"/>
                </a:lnTo>
                <a:lnTo>
                  <a:pt x="390" y="775"/>
                </a:lnTo>
                <a:lnTo>
                  <a:pt x="382" y="778"/>
                </a:lnTo>
                <a:lnTo>
                  <a:pt x="373" y="781"/>
                </a:lnTo>
                <a:lnTo>
                  <a:pt x="365" y="784"/>
                </a:lnTo>
                <a:lnTo>
                  <a:pt x="356" y="786"/>
                </a:lnTo>
                <a:lnTo>
                  <a:pt x="348" y="789"/>
                </a:lnTo>
                <a:lnTo>
                  <a:pt x="340" y="791"/>
                </a:lnTo>
                <a:lnTo>
                  <a:pt x="333" y="792"/>
                </a:lnTo>
                <a:lnTo>
                  <a:pt x="325" y="794"/>
                </a:lnTo>
                <a:lnTo>
                  <a:pt x="318" y="795"/>
                </a:lnTo>
                <a:lnTo>
                  <a:pt x="310" y="796"/>
                </a:lnTo>
                <a:lnTo>
                  <a:pt x="303" y="797"/>
                </a:lnTo>
                <a:lnTo>
                  <a:pt x="296" y="798"/>
                </a:lnTo>
                <a:lnTo>
                  <a:pt x="290" y="798"/>
                </a:lnTo>
                <a:lnTo>
                  <a:pt x="284" y="799"/>
                </a:lnTo>
                <a:lnTo>
                  <a:pt x="278" y="799"/>
                </a:lnTo>
                <a:lnTo>
                  <a:pt x="273" y="800"/>
                </a:lnTo>
                <a:lnTo>
                  <a:pt x="268" y="800"/>
                </a:lnTo>
                <a:lnTo>
                  <a:pt x="263" y="800"/>
                </a:lnTo>
                <a:lnTo>
                  <a:pt x="259" y="801"/>
                </a:lnTo>
                <a:lnTo>
                  <a:pt x="256" y="801"/>
                </a:lnTo>
                <a:lnTo>
                  <a:pt x="252" y="801"/>
                </a:lnTo>
                <a:lnTo>
                  <a:pt x="250" y="801"/>
                </a:lnTo>
                <a:lnTo>
                  <a:pt x="247" y="801"/>
                </a:lnTo>
                <a:lnTo>
                  <a:pt x="245" y="802"/>
                </a:lnTo>
                <a:lnTo>
                  <a:pt x="244" y="802"/>
                </a:lnTo>
                <a:lnTo>
                  <a:pt x="243" y="802"/>
                </a:lnTo>
                <a:lnTo>
                  <a:pt x="242" y="802"/>
                </a:lnTo>
                <a:lnTo>
                  <a:pt x="242" y="801"/>
                </a:lnTo>
                <a:lnTo>
                  <a:pt x="242" y="799"/>
                </a:lnTo>
                <a:lnTo>
                  <a:pt x="242" y="797"/>
                </a:lnTo>
                <a:lnTo>
                  <a:pt x="242" y="795"/>
                </a:lnTo>
                <a:lnTo>
                  <a:pt x="242" y="791"/>
                </a:lnTo>
                <a:lnTo>
                  <a:pt x="242" y="788"/>
                </a:lnTo>
                <a:lnTo>
                  <a:pt x="242" y="783"/>
                </a:lnTo>
                <a:lnTo>
                  <a:pt x="242" y="778"/>
                </a:lnTo>
                <a:lnTo>
                  <a:pt x="242" y="773"/>
                </a:lnTo>
                <a:lnTo>
                  <a:pt x="242" y="767"/>
                </a:lnTo>
                <a:lnTo>
                  <a:pt x="242" y="760"/>
                </a:lnTo>
                <a:lnTo>
                  <a:pt x="242" y="753"/>
                </a:lnTo>
                <a:lnTo>
                  <a:pt x="242" y="745"/>
                </a:lnTo>
                <a:lnTo>
                  <a:pt x="242" y="736"/>
                </a:lnTo>
                <a:lnTo>
                  <a:pt x="242" y="727"/>
                </a:lnTo>
                <a:lnTo>
                  <a:pt x="242" y="718"/>
                </a:lnTo>
                <a:lnTo>
                  <a:pt x="242" y="710"/>
                </a:lnTo>
                <a:lnTo>
                  <a:pt x="242" y="702"/>
                </a:lnTo>
                <a:lnTo>
                  <a:pt x="242" y="695"/>
                </a:lnTo>
                <a:lnTo>
                  <a:pt x="242" y="688"/>
                </a:lnTo>
                <a:lnTo>
                  <a:pt x="242" y="682"/>
                </a:lnTo>
                <a:lnTo>
                  <a:pt x="242" y="677"/>
                </a:lnTo>
                <a:lnTo>
                  <a:pt x="242" y="672"/>
                </a:lnTo>
                <a:lnTo>
                  <a:pt x="242" y="667"/>
                </a:lnTo>
                <a:lnTo>
                  <a:pt x="242" y="663"/>
                </a:lnTo>
                <a:lnTo>
                  <a:pt x="242" y="660"/>
                </a:lnTo>
                <a:lnTo>
                  <a:pt x="242" y="658"/>
                </a:lnTo>
                <a:lnTo>
                  <a:pt x="242" y="656"/>
                </a:lnTo>
                <a:lnTo>
                  <a:pt x="242" y="654"/>
                </a:lnTo>
                <a:lnTo>
                  <a:pt x="242" y="653"/>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a:ln w="38100" cap="flat">
            <a:noFill/>
            <a:prstDash val="solid"/>
            <a:round/>
            <a:headEnd/>
            <a:tailEnd/>
          </a:ln>
          <a:effectLst>
            <a:outerShdw dist="57150" dir="2700000" algn="ctr" rotWithShape="0">
              <a:srgbClr val="888888">
                <a:alpha val="50000"/>
              </a:srgbClr>
            </a:outerShdw>
          </a:effectLst>
          <a:scene3d>
            <a:camera prst="orthographicFront"/>
            <a:lightRig rig="glow" dir="t"/>
          </a:scene3d>
          <a:sp3d prstMaterial="softEdge">
            <a:bevelT/>
          </a:sp3d>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2" name="Freeform 4"/>
          <p:cNvSpPr>
            <a:spLocks/>
          </p:cNvSpPr>
          <p:nvPr/>
        </p:nvSpPr>
        <p:spPr bwMode="auto">
          <a:xfrm>
            <a:off x="3000375" y="1958975"/>
            <a:ext cx="1331913" cy="2466975"/>
          </a:xfrm>
          <a:custGeom>
            <a:avLst/>
            <a:gdLst/>
            <a:ahLst/>
            <a:cxnLst>
              <a:cxn ang="0">
                <a:pos x="564" y="99"/>
              </a:cxn>
              <a:cxn ang="0">
                <a:pos x="519" y="20"/>
              </a:cxn>
              <a:cxn ang="0">
                <a:pos x="507" y="0"/>
              </a:cxn>
              <a:cxn ang="0">
                <a:pos x="461" y="0"/>
              </a:cxn>
              <a:cxn ang="0">
                <a:pos x="347" y="0"/>
              </a:cxn>
              <a:cxn ang="0">
                <a:pos x="182" y="0"/>
              </a:cxn>
              <a:cxn ang="0">
                <a:pos x="68" y="0"/>
              </a:cxn>
              <a:cxn ang="0">
                <a:pos x="22" y="0"/>
              </a:cxn>
              <a:cxn ang="0">
                <a:pos x="27" y="3"/>
              </a:cxn>
              <a:cxn ang="0">
                <a:pos x="48" y="15"/>
              </a:cxn>
              <a:cxn ang="0">
                <a:pos x="84" y="36"/>
              </a:cxn>
              <a:cxn ang="0">
                <a:pos x="116" y="55"/>
              </a:cxn>
              <a:cxn ang="0">
                <a:pos x="131" y="64"/>
              </a:cxn>
              <a:cxn ang="0">
                <a:pos x="131" y="69"/>
              </a:cxn>
              <a:cxn ang="0">
                <a:pos x="115" y="103"/>
              </a:cxn>
              <a:cxn ang="0">
                <a:pos x="84" y="170"/>
              </a:cxn>
              <a:cxn ang="0">
                <a:pos x="45" y="269"/>
              </a:cxn>
              <a:cxn ang="0">
                <a:pos x="17" y="397"/>
              </a:cxn>
              <a:cxn ang="0">
                <a:pos x="1" y="553"/>
              </a:cxn>
              <a:cxn ang="0">
                <a:pos x="11" y="722"/>
              </a:cxn>
              <a:cxn ang="0">
                <a:pos x="56" y="898"/>
              </a:cxn>
              <a:cxn ang="0">
                <a:pos x="135" y="1074"/>
              </a:cxn>
              <a:cxn ang="0">
                <a:pos x="240" y="1224"/>
              </a:cxn>
              <a:cxn ang="0">
                <a:pos x="369" y="1344"/>
              </a:cxn>
              <a:cxn ang="0">
                <a:pos x="506" y="1434"/>
              </a:cxn>
              <a:cxn ang="0">
                <a:pos x="622" y="1495"/>
              </a:cxn>
              <a:cxn ang="0">
                <a:pos x="717" y="1527"/>
              </a:cxn>
              <a:cxn ang="0">
                <a:pos x="782" y="1544"/>
              </a:cxn>
              <a:cxn ang="0">
                <a:pos x="815" y="1552"/>
              </a:cxn>
              <a:cxn ang="0">
                <a:pos x="817" y="1548"/>
              </a:cxn>
              <a:cxn ang="0">
                <a:pos x="795" y="1509"/>
              </a:cxn>
              <a:cxn ang="0">
                <a:pos x="751" y="1432"/>
              </a:cxn>
              <a:cxn ang="0">
                <a:pos x="700" y="1342"/>
              </a:cxn>
              <a:cxn ang="0">
                <a:pos x="671" y="1290"/>
              </a:cxn>
              <a:cxn ang="0">
                <a:pos x="664" y="1276"/>
              </a:cxn>
              <a:cxn ang="0">
                <a:pos x="680" y="1247"/>
              </a:cxn>
              <a:cxn ang="0">
                <a:pos x="721" y="1176"/>
              </a:cxn>
              <a:cxn ang="0">
                <a:pos x="780" y="1073"/>
              </a:cxn>
              <a:cxn ang="0">
                <a:pos x="821" y="1002"/>
              </a:cxn>
              <a:cxn ang="0">
                <a:pos x="837" y="974"/>
              </a:cxn>
              <a:cxn ang="0">
                <a:pos x="831" y="970"/>
              </a:cxn>
              <a:cxn ang="0">
                <a:pos x="806" y="957"/>
              </a:cxn>
              <a:cxn ang="0">
                <a:pos x="762" y="934"/>
              </a:cxn>
              <a:cxn ang="0">
                <a:pos x="711" y="896"/>
              </a:cxn>
              <a:cxn ang="0">
                <a:pos x="662" y="843"/>
              </a:cxn>
              <a:cxn ang="0">
                <a:pos x="615" y="775"/>
              </a:cxn>
              <a:cxn ang="0">
                <a:pos x="582" y="701"/>
              </a:cxn>
              <a:cxn ang="0">
                <a:pos x="565" y="622"/>
              </a:cxn>
              <a:cxn ang="0">
                <a:pos x="562" y="543"/>
              </a:cxn>
              <a:cxn ang="0">
                <a:pos x="571" y="473"/>
              </a:cxn>
              <a:cxn ang="0">
                <a:pos x="591" y="413"/>
              </a:cxn>
              <a:cxn ang="0">
                <a:pos x="609" y="371"/>
              </a:cxn>
              <a:cxn ang="0">
                <a:pos x="618" y="350"/>
              </a:cxn>
              <a:cxn ang="0">
                <a:pos x="622" y="348"/>
              </a:cxn>
              <a:cxn ang="0">
                <a:pos x="639" y="358"/>
              </a:cxn>
              <a:cxn ang="0">
                <a:pos x="675" y="379"/>
              </a:cxn>
              <a:cxn ang="0">
                <a:pos x="717" y="403"/>
              </a:cxn>
              <a:cxn ang="0">
                <a:pos x="740" y="416"/>
              </a:cxn>
              <a:cxn ang="0">
                <a:pos x="746" y="419"/>
              </a:cxn>
              <a:cxn ang="0">
                <a:pos x="724" y="380"/>
              </a:cxn>
              <a:cxn ang="0">
                <a:pos x="668" y="281"/>
              </a:cxn>
            </a:cxnLst>
            <a:rect l="0" t="0" r="r" b="b"/>
            <a:pathLst>
              <a:path w="839" h="1554">
                <a:moveTo>
                  <a:pt x="627" y="210"/>
                </a:moveTo>
                <a:lnTo>
                  <a:pt x="613" y="184"/>
                </a:lnTo>
                <a:lnTo>
                  <a:pt x="599" y="161"/>
                </a:lnTo>
                <a:lnTo>
                  <a:pt x="586" y="138"/>
                </a:lnTo>
                <a:lnTo>
                  <a:pt x="575" y="118"/>
                </a:lnTo>
                <a:lnTo>
                  <a:pt x="564" y="99"/>
                </a:lnTo>
                <a:lnTo>
                  <a:pt x="554" y="82"/>
                </a:lnTo>
                <a:lnTo>
                  <a:pt x="545" y="66"/>
                </a:lnTo>
                <a:lnTo>
                  <a:pt x="537" y="52"/>
                </a:lnTo>
                <a:lnTo>
                  <a:pt x="530" y="40"/>
                </a:lnTo>
                <a:lnTo>
                  <a:pt x="524" y="29"/>
                </a:lnTo>
                <a:lnTo>
                  <a:pt x="519" y="20"/>
                </a:lnTo>
                <a:lnTo>
                  <a:pt x="515" y="13"/>
                </a:lnTo>
                <a:lnTo>
                  <a:pt x="512" y="7"/>
                </a:lnTo>
                <a:lnTo>
                  <a:pt x="509" y="3"/>
                </a:lnTo>
                <a:lnTo>
                  <a:pt x="508" y="0"/>
                </a:lnTo>
                <a:lnTo>
                  <a:pt x="507" y="0"/>
                </a:lnTo>
                <a:lnTo>
                  <a:pt x="504" y="0"/>
                </a:lnTo>
                <a:lnTo>
                  <a:pt x="499" y="0"/>
                </a:lnTo>
                <a:lnTo>
                  <a:pt x="492" y="0"/>
                </a:lnTo>
                <a:lnTo>
                  <a:pt x="484" y="0"/>
                </a:lnTo>
                <a:lnTo>
                  <a:pt x="473" y="0"/>
                </a:lnTo>
                <a:lnTo>
                  <a:pt x="461" y="0"/>
                </a:lnTo>
                <a:lnTo>
                  <a:pt x="447" y="0"/>
                </a:lnTo>
                <a:lnTo>
                  <a:pt x="431" y="0"/>
                </a:lnTo>
                <a:lnTo>
                  <a:pt x="413" y="0"/>
                </a:lnTo>
                <a:lnTo>
                  <a:pt x="393" y="0"/>
                </a:lnTo>
                <a:lnTo>
                  <a:pt x="371" y="0"/>
                </a:lnTo>
                <a:lnTo>
                  <a:pt x="347" y="0"/>
                </a:lnTo>
                <a:lnTo>
                  <a:pt x="321" y="0"/>
                </a:lnTo>
                <a:lnTo>
                  <a:pt x="294" y="0"/>
                </a:lnTo>
                <a:lnTo>
                  <a:pt x="264" y="0"/>
                </a:lnTo>
                <a:lnTo>
                  <a:pt x="235" y="0"/>
                </a:lnTo>
                <a:lnTo>
                  <a:pt x="208" y="0"/>
                </a:lnTo>
                <a:lnTo>
                  <a:pt x="182" y="0"/>
                </a:lnTo>
                <a:lnTo>
                  <a:pt x="158" y="0"/>
                </a:lnTo>
                <a:lnTo>
                  <a:pt x="136" y="0"/>
                </a:lnTo>
                <a:lnTo>
                  <a:pt x="116" y="0"/>
                </a:lnTo>
                <a:lnTo>
                  <a:pt x="98" y="0"/>
                </a:lnTo>
                <a:lnTo>
                  <a:pt x="82" y="0"/>
                </a:lnTo>
                <a:lnTo>
                  <a:pt x="68" y="0"/>
                </a:lnTo>
                <a:lnTo>
                  <a:pt x="56" y="0"/>
                </a:lnTo>
                <a:lnTo>
                  <a:pt x="45" y="0"/>
                </a:lnTo>
                <a:lnTo>
                  <a:pt x="37" y="0"/>
                </a:lnTo>
                <a:lnTo>
                  <a:pt x="30" y="0"/>
                </a:lnTo>
                <a:lnTo>
                  <a:pt x="25" y="0"/>
                </a:lnTo>
                <a:lnTo>
                  <a:pt x="22" y="0"/>
                </a:lnTo>
                <a:lnTo>
                  <a:pt x="21" y="0"/>
                </a:lnTo>
                <a:lnTo>
                  <a:pt x="22" y="0"/>
                </a:lnTo>
                <a:lnTo>
                  <a:pt x="23" y="1"/>
                </a:lnTo>
                <a:lnTo>
                  <a:pt x="25" y="2"/>
                </a:lnTo>
                <a:lnTo>
                  <a:pt x="27" y="3"/>
                </a:lnTo>
                <a:lnTo>
                  <a:pt x="29" y="4"/>
                </a:lnTo>
                <a:lnTo>
                  <a:pt x="32" y="6"/>
                </a:lnTo>
                <a:lnTo>
                  <a:pt x="35" y="8"/>
                </a:lnTo>
                <a:lnTo>
                  <a:pt x="39" y="10"/>
                </a:lnTo>
                <a:lnTo>
                  <a:pt x="43" y="12"/>
                </a:lnTo>
                <a:lnTo>
                  <a:pt x="48" y="15"/>
                </a:lnTo>
                <a:lnTo>
                  <a:pt x="53" y="18"/>
                </a:lnTo>
                <a:lnTo>
                  <a:pt x="58" y="21"/>
                </a:lnTo>
                <a:lnTo>
                  <a:pt x="64" y="25"/>
                </a:lnTo>
                <a:lnTo>
                  <a:pt x="71" y="28"/>
                </a:lnTo>
                <a:lnTo>
                  <a:pt x="77" y="32"/>
                </a:lnTo>
                <a:lnTo>
                  <a:pt x="84" y="36"/>
                </a:lnTo>
                <a:lnTo>
                  <a:pt x="90" y="40"/>
                </a:lnTo>
                <a:lnTo>
                  <a:pt x="96" y="43"/>
                </a:lnTo>
                <a:lnTo>
                  <a:pt x="102" y="47"/>
                </a:lnTo>
                <a:lnTo>
                  <a:pt x="107" y="49"/>
                </a:lnTo>
                <a:lnTo>
                  <a:pt x="111" y="52"/>
                </a:lnTo>
                <a:lnTo>
                  <a:pt x="116" y="55"/>
                </a:lnTo>
                <a:lnTo>
                  <a:pt x="119" y="57"/>
                </a:lnTo>
                <a:lnTo>
                  <a:pt x="123" y="59"/>
                </a:lnTo>
                <a:lnTo>
                  <a:pt x="125" y="60"/>
                </a:lnTo>
                <a:lnTo>
                  <a:pt x="128" y="62"/>
                </a:lnTo>
                <a:lnTo>
                  <a:pt x="130" y="63"/>
                </a:lnTo>
                <a:lnTo>
                  <a:pt x="131" y="64"/>
                </a:lnTo>
                <a:lnTo>
                  <a:pt x="132" y="64"/>
                </a:lnTo>
                <a:lnTo>
                  <a:pt x="133" y="65"/>
                </a:lnTo>
                <a:lnTo>
                  <a:pt x="132" y="67"/>
                </a:lnTo>
                <a:lnTo>
                  <a:pt x="131" y="69"/>
                </a:lnTo>
                <a:lnTo>
                  <a:pt x="130" y="72"/>
                </a:lnTo>
                <a:lnTo>
                  <a:pt x="128" y="77"/>
                </a:lnTo>
                <a:lnTo>
                  <a:pt x="125" y="82"/>
                </a:lnTo>
                <a:lnTo>
                  <a:pt x="122" y="88"/>
                </a:lnTo>
                <a:lnTo>
                  <a:pt x="119" y="95"/>
                </a:lnTo>
                <a:lnTo>
                  <a:pt x="115" y="103"/>
                </a:lnTo>
                <a:lnTo>
                  <a:pt x="111" y="112"/>
                </a:lnTo>
                <a:lnTo>
                  <a:pt x="106" y="121"/>
                </a:lnTo>
                <a:lnTo>
                  <a:pt x="101" y="132"/>
                </a:lnTo>
                <a:lnTo>
                  <a:pt x="96" y="144"/>
                </a:lnTo>
                <a:lnTo>
                  <a:pt x="90" y="156"/>
                </a:lnTo>
                <a:lnTo>
                  <a:pt x="84" y="170"/>
                </a:lnTo>
                <a:lnTo>
                  <a:pt x="77" y="184"/>
                </a:lnTo>
                <a:lnTo>
                  <a:pt x="70" y="200"/>
                </a:lnTo>
                <a:lnTo>
                  <a:pt x="63" y="216"/>
                </a:lnTo>
                <a:lnTo>
                  <a:pt x="57" y="233"/>
                </a:lnTo>
                <a:lnTo>
                  <a:pt x="51" y="250"/>
                </a:lnTo>
                <a:lnTo>
                  <a:pt x="45" y="269"/>
                </a:lnTo>
                <a:lnTo>
                  <a:pt x="40" y="288"/>
                </a:lnTo>
                <a:lnTo>
                  <a:pt x="35" y="308"/>
                </a:lnTo>
                <a:lnTo>
                  <a:pt x="30" y="329"/>
                </a:lnTo>
                <a:lnTo>
                  <a:pt x="25" y="351"/>
                </a:lnTo>
                <a:lnTo>
                  <a:pt x="21" y="373"/>
                </a:lnTo>
                <a:lnTo>
                  <a:pt x="17" y="397"/>
                </a:lnTo>
                <a:lnTo>
                  <a:pt x="14" y="421"/>
                </a:lnTo>
                <a:lnTo>
                  <a:pt x="11" y="446"/>
                </a:lnTo>
                <a:lnTo>
                  <a:pt x="8" y="471"/>
                </a:lnTo>
                <a:lnTo>
                  <a:pt x="5" y="498"/>
                </a:lnTo>
                <a:lnTo>
                  <a:pt x="3" y="525"/>
                </a:lnTo>
                <a:lnTo>
                  <a:pt x="1" y="553"/>
                </a:lnTo>
                <a:lnTo>
                  <a:pt x="0" y="581"/>
                </a:lnTo>
                <a:lnTo>
                  <a:pt x="0" y="609"/>
                </a:lnTo>
                <a:lnTo>
                  <a:pt x="2" y="637"/>
                </a:lnTo>
                <a:lnTo>
                  <a:pt x="4" y="665"/>
                </a:lnTo>
                <a:lnTo>
                  <a:pt x="7" y="694"/>
                </a:lnTo>
                <a:lnTo>
                  <a:pt x="11" y="722"/>
                </a:lnTo>
                <a:lnTo>
                  <a:pt x="16" y="751"/>
                </a:lnTo>
                <a:lnTo>
                  <a:pt x="22" y="780"/>
                </a:lnTo>
                <a:lnTo>
                  <a:pt x="29" y="809"/>
                </a:lnTo>
                <a:lnTo>
                  <a:pt x="37" y="839"/>
                </a:lnTo>
                <a:lnTo>
                  <a:pt x="46" y="868"/>
                </a:lnTo>
                <a:lnTo>
                  <a:pt x="56" y="898"/>
                </a:lnTo>
                <a:lnTo>
                  <a:pt x="67" y="927"/>
                </a:lnTo>
                <a:lnTo>
                  <a:pt x="79" y="957"/>
                </a:lnTo>
                <a:lnTo>
                  <a:pt x="92" y="987"/>
                </a:lnTo>
                <a:lnTo>
                  <a:pt x="106" y="1017"/>
                </a:lnTo>
                <a:lnTo>
                  <a:pt x="120" y="1046"/>
                </a:lnTo>
                <a:lnTo>
                  <a:pt x="135" y="1074"/>
                </a:lnTo>
                <a:lnTo>
                  <a:pt x="151" y="1101"/>
                </a:lnTo>
                <a:lnTo>
                  <a:pt x="168" y="1127"/>
                </a:lnTo>
                <a:lnTo>
                  <a:pt x="185" y="1153"/>
                </a:lnTo>
                <a:lnTo>
                  <a:pt x="203" y="1177"/>
                </a:lnTo>
                <a:lnTo>
                  <a:pt x="221" y="1201"/>
                </a:lnTo>
                <a:lnTo>
                  <a:pt x="240" y="1224"/>
                </a:lnTo>
                <a:lnTo>
                  <a:pt x="260" y="1246"/>
                </a:lnTo>
                <a:lnTo>
                  <a:pt x="280" y="1267"/>
                </a:lnTo>
                <a:lnTo>
                  <a:pt x="301" y="1288"/>
                </a:lnTo>
                <a:lnTo>
                  <a:pt x="323" y="1308"/>
                </a:lnTo>
                <a:lnTo>
                  <a:pt x="346" y="1326"/>
                </a:lnTo>
                <a:lnTo>
                  <a:pt x="369" y="1344"/>
                </a:lnTo>
                <a:lnTo>
                  <a:pt x="393" y="1361"/>
                </a:lnTo>
                <a:lnTo>
                  <a:pt x="416" y="1377"/>
                </a:lnTo>
                <a:lnTo>
                  <a:pt x="440" y="1393"/>
                </a:lnTo>
                <a:lnTo>
                  <a:pt x="462" y="1408"/>
                </a:lnTo>
                <a:lnTo>
                  <a:pt x="484" y="1421"/>
                </a:lnTo>
                <a:lnTo>
                  <a:pt x="506" y="1434"/>
                </a:lnTo>
                <a:lnTo>
                  <a:pt x="527" y="1446"/>
                </a:lnTo>
                <a:lnTo>
                  <a:pt x="547" y="1458"/>
                </a:lnTo>
                <a:lnTo>
                  <a:pt x="567" y="1468"/>
                </a:lnTo>
                <a:lnTo>
                  <a:pt x="586" y="1478"/>
                </a:lnTo>
                <a:lnTo>
                  <a:pt x="604" y="1487"/>
                </a:lnTo>
                <a:lnTo>
                  <a:pt x="622" y="1495"/>
                </a:lnTo>
                <a:lnTo>
                  <a:pt x="639" y="1503"/>
                </a:lnTo>
                <a:lnTo>
                  <a:pt x="656" y="1509"/>
                </a:lnTo>
                <a:lnTo>
                  <a:pt x="672" y="1515"/>
                </a:lnTo>
                <a:lnTo>
                  <a:pt x="688" y="1520"/>
                </a:lnTo>
                <a:lnTo>
                  <a:pt x="703" y="1524"/>
                </a:lnTo>
                <a:lnTo>
                  <a:pt x="717" y="1527"/>
                </a:lnTo>
                <a:lnTo>
                  <a:pt x="730" y="1531"/>
                </a:lnTo>
                <a:lnTo>
                  <a:pt x="742" y="1534"/>
                </a:lnTo>
                <a:lnTo>
                  <a:pt x="754" y="1537"/>
                </a:lnTo>
                <a:lnTo>
                  <a:pt x="764" y="1539"/>
                </a:lnTo>
                <a:lnTo>
                  <a:pt x="774" y="1542"/>
                </a:lnTo>
                <a:lnTo>
                  <a:pt x="782" y="1544"/>
                </a:lnTo>
                <a:lnTo>
                  <a:pt x="790" y="1546"/>
                </a:lnTo>
                <a:lnTo>
                  <a:pt x="797" y="1548"/>
                </a:lnTo>
                <a:lnTo>
                  <a:pt x="803" y="1549"/>
                </a:lnTo>
                <a:lnTo>
                  <a:pt x="808" y="1550"/>
                </a:lnTo>
                <a:lnTo>
                  <a:pt x="812" y="1551"/>
                </a:lnTo>
                <a:lnTo>
                  <a:pt x="815" y="1552"/>
                </a:lnTo>
                <a:lnTo>
                  <a:pt x="818" y="1553"/>
                </a:lnTo>
                <a:lnTo>
                  <a:pt x="819" y="1553"/>
                </a:lnTo>
                <a:lnTo>
                  <a:pt x="818" y="1551"/>
                </a:lnTo>
                <a:lnTo>
                  <a:pt x="817" y="1548"/>
                </a:lnTo>
                <a:lnTo>
                  <a:pt x="815" y="1544"/>
                </a:lnTo>
                <a:lnTo>
                  <a:pt x="812" y="1540"/>
                </a:lnTo>
                <a:lnTo>
                  <a:pt x="809" y="1534"/>
                </a:lnTo>
                <a:lnTo>
                  <a:pt x="805" y="1527"/>
                </a:lnTo>
                <a:lnTo>
                  <a:pt x="800" y="1519"/>
                </a:lnTo>
                <a:lnTo>
                  <a:pt x="795" y="1509"/>
                </a:lnTo>
                <a:lnTo>
                  <a:pt x="789" y="1499"/>
                </a:lnTo>
                <a:lnTo>
                  <a:pt x="783" y="1488"/>
                </a:lnTo>
                <a:lnTo>
                  <a:pt x="776" y="1475"/>
                </a:lnTo>
                <a:lnTo>
                  <a:pt x="768" y="1462"/>
                </a:lnTo>
                <a:lnTo>
                  <a:pt x="760" y="1447"/>
                </a:lnTo>
                <a:lnTo>
                  <a:pt x="751" y="1432"/>
                </a:lnTo>
                <a:lnTo>
                  <a:pt x="742" y="1415"/>
                </a:lnTo>
                <a:lnTo>
                  <a:pt x="732" y="1398"/>
                </a:lnTo>
                <a:lnTo>
                  <a:pt x="723" y="1382"/>
                </a:lnTo>
                <a:lnTo>
                  <a:pt x="715" y="1368"/>
                </a:lnTo>
                <a:lnTo>
                  <a:pt x="707" y="1354"/>
                </a:lnTo>
                <a:lnTo>
                  <a:pt x="700" y="1342"/>
                </a:lnTo>
                <a:lnTo>
                  <a:pt x="694" y="1330"/>
                </a:lnTo>
                <a:lnTo>
                  <a:pt x="688" y="1320"/>
                </a:lnTo>
                <a:lnTo>
                  <a:pt x="683" y="1311"/>
                </a:lnTo>
                <a:lnTo>
                  <a:pt x="678" y="1303"/>
                </a:lnTo>
                <a:lnTo>
                  <a:pt x="674" y="1296"/>
                </a:lnTo>
                <a:lnTo>
                  <a:pt x="671" y="1290"/>
                </a:lnTo>
                <a:lnTo>
                  <a:pt x="668" y="1285"/>
                </a:lnTo>
                <a:lnTo>
                  <a:pt x="666" y="1281"/>
                </a:lnTo>
                <a:lnTo>
                  <a:pt x="665" y="1279"/>
                </a:lnTo>
                <a:lnTo>
                  <a:pt x="664" y="1277"/>
                </a:lnTo>
                <a:lnTo>
                  <a:pt x="664" y="1276"/>
                </a:lnTo>
                <a:lnTo>
                  <a:pt x="665" y="1274"/>
                </a:lnTo>
                <a:lnTo>
                  <a:pt x="667" y="1271"/>
                </a:lnTo>
                <a:lnTo>
                  <a:pt x="669" y="1267"/>
                </a:lnTo>
                <a:lnTo>
                  <a:pt x="672" y="1262"/>
                </a:lnTo>
                <a:lnTo>
                  <a:pt x="676" y="1255"/>
                </a:lnTo>
                <a:lnTo>
                  <a:pt x="680" y="1247"/>
                </a:lnTo>
                <a:lnTo>
                  <a:pt x="685" y="1239"/>
                </a:lnTo>
                <a:lnTo>
                  <a:pt x="691" y="1228"/>
                </a:lnTo>
                <a:lnTo>
                  <a:pt x="698" y="1217"/>
                </a:lnTo>
                <a:lnTo>
                  <a:pt x="705" y="1205"/>
                </a:lnTo>
                <a:lnTo>
                  <a:pt x="713" y="1191"/>
                </a:lnTo>
                <a:lnTo>
                  <a:pt x="721" y="1176"/>
                </a:lnTo>
                <a:lnTo>
                  <a:pt x="730" y="1160"/>
                </a:lnTo>
                <a:lnTo>
                  <a:pt x="740" y="1143"/>
                </a:lnTo>
                <a:lnTo>
                  <a:pt x="751" y="1125"/>
                </a:lnTo>
                <a:lnTo>
                  <a:pt x="761" y="1107"/>
                </a:lnTo>
                <a:lnTo>
                  <a:pt x="771" y="1089"/>
                </a:lnTo>
                <a:lnTo>
                  <a:pt x="780" y="1073"/>
                </a:lnTo>
                <a:lnTo>
                  <a:pt x="789" y="1059"/>
                </a:lnTo>
                <a:lnTo>
                  <a:pt x="797" y="1045"/>
                </a:lnTo>
                <a:lnTo>
                  <a:pt x="804" y="1033"/>
                </a:lnTo>
                <a:lnTo>
                  <a:pt x="810" y="1021"/>
                </a:lnTo>
                <a:lnTo>
                  <a:pt x="816" y="1011"/>
                </a:lnTo>
                <a:lnTo>
                  <a:pt x="821" y="1002"/>
                </a:lnTo>
                <a:lnTo>
                  <a:pt x="825" y="995"/>
                </a:lnTo>
                <a:lnTo>
                  <a:pt x="829" y="988"/>
                </a:lnTo>
                <a:lnTo>
                  <a:pt x="832" y="983"/>
                </a:lnTo>
                <a:lnTo>
                  <a:pt x="835" y="979"/>
                </a:lnTo>
                <a:lnTo>
                  <a:pt x="836" y="976"/>
                </a:lnTo>
                <a:lnTo>
                  <a:pt x="837" y="974"/>
                </a:lnTo>
                <a:lnTo>
                  <a:pt x="838" y="973"/>
                </a:lnTo>
                <a:lnTo>
                  <a:pt x="837" y="973"/>
                </a:lnTo>
                <a:lnTo>
                  <a:pt x="835" y="972"/>
                </a:lnTo>
                <a:lnTo>
                  <a:pt x="833" y="971"/>
                </a:lnTo>
                <a:lnTo>
                  <a:pt x="831" y="970"/>
                </a:lnTo>
                <a:lnTo>
                  <a:pt x="828" y="969"/>
                </a:lnTo>
                <a:lnTo>
                  <a:pt x="825" y="967"/>
                </a:lnTo>
                <a:lnTo>
                  <a:pt x="821" y="965"/>
                </a:lnTo>
                <a:lnTo>
                  <a:pt x="816" y="962"/>
                </a:lnTo>
                <a:lnTo>
                  <a:pt x="811" y="960"/>
                </a:lnTo>
                <a:lnTo>
                  <a:pt x="806" y="957"/>
                </a:lnTo>
                <a:lnTo>
                  <a:pt x="800" y="954"/>
                </a:lnTo>
                <a:lnTo>
                  <a:pt x="793" y="950"/>
                </a:lnTo>
                <a:lnTo>
                  <a:pt x="786" y="947"/>
                </a:lnTo>
                <a:lnTo>
                  <a:pt x="778" y="943"/>
                </a:lnTo>
                <a:lnTo>
                  <a:pt x="770" y="938"/>
                </a:lnTo>
                <a:lnTo>
                  <a:pt x="762" y="934"/>
                </a:lnTo>
                <a:lnTo>
                  <a:pt x="753" y="929"/>
                </a:lnTo>
                <a:lnTo>
                  <a:pt x="745" y="923"/>
                </a:lnTo>
                <a:lnTo>
                  <a:pt x="736" y="917"/>
                </a:lnTo>
                <a:lnTo>
                  <a:pt x="728" y="911"/>
                </a:lnTo>
                <a:lnTo>
                  <a:pt x="720" y="904"/>
                </a:lnTo>
                <a:lnTo>
                  <a:pt x="711" y="896"/>
                </a:lnTo>
                <a:lnTo>
                  <a:pt x="703" y="889"/>
                </a:lnTo>
                <a:lnTo>
                  <a:pt x="695" y="880"/>
                </a:lnTo>
                <a:lnTo>
                  <a:pt x="687" y="872"/>
                </a:lnTo>
                <a:lnTo>
                  <a:pt x="678" y="863"/>
                </a:lnTo>
                <a:lnTo>
                  <a:pt x="670" y="853"/>
                </a:lnTo>
                <a:lnTo>
                  <a:pt x="662" y="843"/>
                </a:lnTo>
                <a:lnTo>
                  <a:pt x="654" y="833"/>
                </a:lnTo>
                <a:lnTo>
                  <a:pt x="646" y="822"/>
                </a:lnTo>
                <a:lnTo>
                  <a:pt x="638" y="810"/>
                </a:lnTo>
                <a:lnTo>
                  <a:pt x="630" y="799"/>
                </a:lnTo>
                <a:lnTo>
                  <a:pt x="622" y="787"/>
                </a:lnTo>
                <a:lnTo>
                  <a:pt x="615" y="775"/>
                </a:lnTo>
                <a:lnTo>
                  <a:pt x="609" y="763"/>
                </a:lnTo>
                <a:lnTo>
                  <a:pt x="602" y="751"/>
                </a:lnTo>
                <a:lnTo>
                  <a:pt x="597" y="738"/>
                </a:lnTo>
                <a:lnTo>
                  <a:pt x="591" y="726"/>
                </a:lnTo>
                <a:lnTo>
                  <a:pt x="587" y="713"/>
                </a:lnTo>
                <a:lnTo>
                  <a:pt x="582" y="701"/>
                </a:lnTo>
                <a:lnTo>
                  <a:pt x="578" y="688"/>
                </a:lnTo>
                <a:lnTo>
                  <a:pt x="575" y="675"/>
                </a:lnTo>
                <a:lnTo>
                  <a:pt x="571" y="662"/>
                </a:lnTo>
                <a:lnTo>
                  <a:pt x="569" y="648"/>
                </a:lnTo>
                <a:lnTo>
                  <a:pt x="567" y="635"/>
                </a:lnTo>
                <a:lnTo>
                  <a:pt x="565" y="622"/>
                </a:lnTo>
                <a:lnTo>
                  <a:pt x="563" y="608"/>
                </a:lnTo>
                <a:lnTo>
                  <a:pt x="562" y="594"/>
                </a:lnTo>
                <a:lnTo>
                  <a:pt x="562" y="581"/>
                </a:lnTo>
                <a:lnTo>
                  <a:pt x="561" y="568"/>
                </a:lnTo>
                <a:lnTo>
                  <a:pt x="561" y="555"/>
                </a:lnTo>
                <a:lnTo>
                  <a:pt x="562" y="543"/>
                </a:lnTo>
                <a:lnTo>
                  <a:pt x="562" y="530"/>
                </a:lnTo>
                <a:lnTo>
                  <a:pt x="563" y="518"/>
                </a:lnTo>
                <a:lnTo>
                  <a:pt x="565" y="507"/>
                </a:lnTo>
                <a:lnTo>
                  <a:pt x="566" y="495"/>
                </a:lnTo>
                <a:lnTo>
                  <a:pt x="568" y="484"/>
                </a:lnTo>
                <a:lnTo>
                  <a:pt x="571" y="473"/>
                </a:lnTo>
                <a:lnTo>
                  <a:pt x="573" y="463"/>
                </a:lnTo>
                <a:lnTo>
                  <a:pt x="576" y="452"/>
                </a:lnTo>
                <a:lnTo>
                  <a:pt x="579" y="442"/>
                </a:lnTo>
                <a:lnTo>
                  <a:pt x="583" y="432"/>
                </a:lnTo>
                <a:lnTo>
                  <a:pt x="587" y="423"/>
                </a:lnTo>
                <a:lnTo>
                  <a:pt x="591" y="413"/>
                </a:lnTo>
                <a:lnTo>
                  <a:pt x="594" y="405"/>
                </a:lnTo>
                <a:lnTo>
                  <a:pt x="598" y="397"/>
                </a:lnTo>
                <a:lnTo>
                  <a:pt x="601" y="389"/>
                </a:lnTo>
                <a:lnTo>
                  <a:pt x="604" y="383"/>
                </a:lnTo>
                <a:lnTo>
                  <a:pt x="607" y="376"/>
                </a:lnTo>
                <a:lnTo>
                  <a:pt x="609" y="371"/>
                </a:lnTo>
                <a:lnTo>
                  <a:pt x="611" y="366"/>
                </a:lnTo>
                <a:lnTo>
                  <a:pt x="613" y="361"/>
                </a:lnTo>
                <a:lnTo>
                  <a:pt x="615" y="357"/>
                </a:lnTo>
                <a:lnTo>
                  <a:pt x="616" y="354"/>
                </a:lnTo>
                <a:lnTo>
                  <a:pt x="617" y="352"/>
                </a:lnTo>
                <a:lnTo>
                  <a:pt x="618" y="350"/>
                </a:lnTo>
                <a:lnTo>
                  <a:pt x="619" y="348"/>
                </a:lnTo>
                <a:lnTo>
                  <a:pt x="619" y="347"/>
                </a:lnTo>
                <a:lnTo>
                  <a:pt x="620" y="347"/>
                </a:lnTo>
                <a:lnTo>
                  <a:pt x="622" y="348"/>
                </a:lnTo>
                <a:lnTo>
                  <a:pt x="623" y="349"/>
                </a:lnTo>
                <a:lnTo>
                  <a:pt x="626" y="350"/>
                </a:lnTo>
                <a:lnTo>
                  <a:pt x="628" y="352"/>
                </a:lnTo>
                <a:lnTo>
                  <a:pt x="632" y="354"/>
                </a:lnTo>
                <a:lnTo>
                  <a:pt x="635" y="356"/>
                </a:lnTo>
                <a:lnTo>
                  <a:pt x="639" y="358"/>
                </a:lnTo>
                <a:lnTo>
                  <a:pt x="644" y="361"/>
                </a:lnTo>
                <a:lnTo>
                  <a:pt x="649" y="364"/>
                </a:lnTo>
                <a:lnTo>
                  <a:pt x="655" y="367"/>
                </a:lnTo>
                <a:lnTo>
                  <a:pt x="661" y="371"/>
                </a:lnTo>
                <a:lnTo>
                  <a:pt x="668" y="375"/>
                </a:lnTo>
                <a:lnTo>
                  <a:pt x="675" y="379"/>
                </a:lnTo>
                <a:lnTo>
                  <a:pt x="683" y="383"/>
                </a:lnTo>
                <a:lnTo>
                  <a:pt x="691" y="388"/>
                </a:lnTo>
                <a:lnTo>
                  <a:pt x="698" y="392"/>
                </a:lnTo>
                <a:lnTo>
                  <a:pt x="705" y="396"/>
                </a:lnTo>
                <a:lnTo>
                  <a:pt x="711" y="399"/>
                </a:lnTo>
                <a:lnTo>
                  <a:pt x="717" y="403"/>
                </a:lnTo>
                <a:lnTo>
                  <a:pt x="722" y="406"/>
                </a:lnTo>
                <a:lnTo>
                  <a:pt x="727" y="408"/>
                </a:lnTo>
                <a:lnTo>
                  <a:pt x="731" y="411"/>
                </a:lnTo>
                <a:lnTo>
                  <a:pt x="735" y="413"/>
                </a:lnTo>
                <a:lnTo>
                  <a:pt x="738" y="415"/>
                </a:lnTo>
                <a:lnTo>
                  <a:pt x="740" y="416"/>
                </a:lnTo>
                <a:lnTo>
                  <a:pt x="743" y="418"/>
                </a:lnTo>
                <a:lnTo>
                  <a:pt x="744" y="419"/>
                </a:lnTo>
                <a:lnTo>
                  <a:pt x="746" y="419"/>
                </a:lnTo>
                <a:lnTo>
                  <a:pt x="746" y="420"/>
                </a:lnTo>
                <a:lnTo>
                  <a:pt x="747" y="420"/>
                </a:lnTo>
                <a:lnTo>
                  <a:pt x="746" y="419"/>
                </a:lnTo>
                <a:lnTo>
                  <a:pt x="745" y="417"/>
                </a:lnTo>
                <a:lnTo>
                  <a:pt x="742" y="413"/>
                </a:lnTo>
                <a:lnTo>
                  <a:pt x="739" y="407"/>
                </a:lnTo>
                <a:lnTo>
                  <a:pt x="735" y="399"/>
                </a:lnTo>
                <a:lnTo>
                  <a:pt x="730" y="390"/>
                </a:lnTo>
                <a:lnTo>
                  <a:pt x="724" y="380"/>
                </a:lnTo>
                <a:lnTo>
                  <a:pt x="717" y="367"/>
                </a:lnTo>
                <a:lnTo>
                  <a:pt x="709" y="353"/>
                </a:lnTo>
                <a:lnTo>
                  <a:pt x="700" y="338"/>
                </a:lnTo>
                <a:lnTo>
                  <a:pt x="690" y="321"/>
                </a:lnTo>
                <a:lnTo>
                  <a:pt x="679" y="302"/>
                </a:lnTo>
                <a:lnTo>
                  <a:pt x="668" y="281"/>
                </a:lnTo>
                <a:lnTo>
                  <a:pt x="655" y="259"/>
                </a:lnTo>
                <a:lnTo>
                  <a:pt x="642" y="235"/>
                </a:lnTo>
                <a:lnTo>
                  <a:pt x="627" y="210"/>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a:ln w="38100" cap="flat">
            <a:noFill/>
            <a:prstDash val="solid"/>
            <a:round/>
            <a:headEnd/>
            <a:tailEnd/>
          </a:ln>
          <a:effectLst>
            <a:outerShdw dist="57150" dir="2700000" algn="ctr" rotWithShape="0">
              <a:srgbClr val="888888">
                <a:alpha val="50000"/>
              </a:srgbClr>
            </a:outerShdw>
          </a:effectLst>
          <a:scene3d>
            <a:camera prst="orthographicFront"/>
            <a:lightRig rig="glow" dir="t"/>
          </a:scene3d>
          <a:sp3d prstMaterial="softEdge">
            <a:bevelT/>
          </a:sp3d>
        </p:spPr>
        <p:txBody>
          <a:bodyPr wrap="none" anchor="ctr">
            <a:spAutoFit/>
          </a:bodyPr>
          <a:lstStyle/>
          <a:p>
            <a:pPr fontAlgn="auto">
              <a:spcBef>
                <a:spcPts val="0"/>
              </a:spcBef>
              <a:spcAft>
                <a:spcPts val="0"/>
              </a:spcAft>
              <a:defRPr/>
            </a:pPr>
            <a:endParaRPr lang="zh-CN" altLang="en-US">
              <a:latin typeface="+mn-lt"/>
              <a:ea typeface="+mn-ea"/>
            </a:endParaRPr>
          </a:p>
        </p:txBody>
      </p:sp>
      <p:cxnSp>
        <p:nvCxnSpPr>
          <p:cNvPr id="13" name="直接连接符 12"/>
          <p:cNvCxnSpPr/>
          <p:nvPr/>
        </p:nvCxnSpPr>
        <p:spPr>
          <a:xfrm>
            <a:off x="1476375" y="4732338"/>
            <a:ext cx="6169025" cy="158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TextBox 10"/>
          <p:cNvSpPr txBox="1">
            <a:spLocks noChangeArrowheads="1"/>
          </p:cNvSpPr>
          <p:nvPr/>
        </p:nvSpPr>
        <p:spPr bwMode="auto">
          <a:xfrm>
            <a:off x="1476375" y="4795838"/>
            <a:ext cx="6097588" cy="1166812"/>
          </a:xfrm>
          <a:prstGeom prst="rect">
            <a:avLst/>
          </a:prstGeom>
          <a:noFill/>
          <a:ln w="9525">
            <a:noFill/>
            <a:miter lim="800000"/>
            <a:headEnd/>
            <a:tailEnd/>
          </a:ln>
        </p:spPr>
        <p:txBody>
          <a:bodyPr>
            <a:spAutoFit/>
          </a:bodyPr>
          <a:lstStyle/>
          <a:p>
            <a:pPr>
              <a:lnSpc>
                <a:spcPct val="150000"/>
              </a:lnSpc>
            </a:pPr>
            <a:r>
              <a:rPr lang="zh-CN" altLang="en-US" sz="1200" dirty="0">
                <a:latin typeface="微软雅黑" pitchFamily="34" charset="-122"/>
                <a:ea typeface="微软雅黑" pitchFamily="34" charset="-122"/>
              </a:rPr>
              <a:t>说明文字说明文字说明文字说明文字说明文字说明文字说明文字说明文字说明文字说明文字说明文字说明文字说明文字说明文字说明文字说明文字说明文字说明文字说明文字说明文字说明文字说明文字说明文字说明文字说明文字说明文字说明文字说明文字说明</a:t>
            </a:r>
            <a:r>
              <a:rPr lang="zh-CN" altLang="en-US" sz="1200" dirty="0">
                <a:solidFill>
                  <a:schemeClr val="bg1"/>
                </a:solidFill>
                <a:latin typeface="微软雅黑" pitchFamily="34" charset="-122"/>
                <a:ea typeface="微软雅黑" pitchFamily="34" charset="-122"/>
              </a:rPr>
              <a:t>文字说明文字</a:t>
            </a:r>
          </a:p>
        </p:txBody>
      </p:sp>
      <p:cxnSp>
        <p:nvCxnSpPr>
          <p:cNvPr id="15" name="直接连接符 14"/>
          <p:cNvCxnSpPr/>
          <p:nvPr/>
        </p:nvCxnSpPr>
        <p:spPr>
          <a:xfrm>
            <a:off x="1501775" y="6018213"/>
            <a:ext cx="6169025" cy="158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递进关系</a:t>
            </a:r>
            <a:endParaRPr lang="zh-CN" altLang="en-US" dirty="0"/>
          </a:p>
        </p:txBody>
      </p:sp>
      <p:grpSp>
        <p:nvGrpSpPr>
          <p:cNvPr id="4" name="组合 17"/>
          <p:cNvGrpSpPr>
            <a:grpSpLocks/>
          </p:cNvGrpSpPr>
          <p:nvPr/>
        </p:nvGrpSpPr>
        <p:grpSpPr bwMode="auto">
          <a:xfrm>
            <a:off x="1371600" y="1905000"/>
            <a:ext cx="1743075" cy="1736725"/>
            <a:chOff x="1445506" y="1714488"/>
            <a:chExt cx="1743075" cy="1736725"/>
          </a:xfrm>
          <a:scene3d>
            <a:camera prst="orthographicFront"/>
            <a:lightRig rig="glow" dir="t"/>
          </a:scene3d>
        </p:grpSpPr>
        <p:sp>
          <p:nvSpPr>
            <p:cNvPr id="5" name="Freeform 6"/>
            <p:cNvSpPr>
              <a:spLocks/>
            </p:cNvSpPr>
            <p:nvPr/>
          </p:nvSpPr>
          <p:spPr bwMode="auto">
            <a:xfrm>
              <a:off x="1445506" y="1714488"/>
              <a:ext cx="1743075" cy="1736725"/>
            </a:xfrm>
            <a:custGeom>
              <a:avLst/>
              <a:gdLst>
                <a:gd name="T0" fmla="*/ 0 w 1098"/>
                <a:gd name="T1" fmla="*/ 0 h 433"/>
                <a:gd name="T2" fmla="*/ 2147483647 w 1098"/>
                <a:gd name="T3" fmla="*/ 0 h 433"/>
                <a:gd name="T4" fmla="*/ 2147483647 w 1098"/>
                <a:gd name="T5" fmla="*/ 0 h 433"/>
                <a:gd name="T6" fmla="*/ 2147483647 w 1098"/>
                <a:gd name="T7" fmla="*/ 2147483647 h 433"/>
                <a:gd name="T8" fmla="*/ 2147483647 w 1098"/>
                <a:gd name="T9" fmla="*/ 2147483647 h 433"/>
                <a:gd name="T10" fmla="*/ 2147483647 w 1098"/>
                <a:gd name="T11" fmla="*/ 2147483647 h 433"/>
                <a:gd name="T12" fmla="*/ 0 w 1098"/>
                <a:gd name="T13" fmla="*/ 2147483647 h 433"/>
                <a:gd name="T14" fmla="*/ 0 w 1098"/>
                <a:gd name="T15" fmla="*/ 2147483647 h 433"/>
                <a:gd name="T16" fmla="*/ 2147483647 w 1098"/>
                <a:gd name="T17" fmla="*/ 2147483647 h 433"/>
                <a:gd name="T18" fmla="*/ 0 w 1098"/>
                <a:gd name="T19" fmla="*/ 0 h 433"/>
                <a:gd name="T20" fmla="*/ 0 w 1098"/>
                <a:gd name="T21" fmla="*/ 0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8"/>
                <a:gd name="T34" fmla="*/ 0 h 433"/>
                <a:gd name="T35" fmla="*/ 1098 w 1098"/>
                <a:gd name="T36" fmla="*/ 433 h 4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8" h="433">
                  <a:moveTo>
                    <a:pt x="0" y="0"/>
                  </a:moveTo>
                  <a:lnTo>
                    <a:pt x="972" y="0"/>
                  </a:lnTo>
                  <a:lnTo>
                    <a:pt x="1097" y="216"/>
                  </a:lnTo>
                  <a:lnTo>
                    <a:pt x="972" y="432"/>
                  </a:lnTo>
                  <a:lnTo>
                    <a:pt x="0" y="432"/>
                  </a:lnTo>
                  <a:lnTo>
                    <a:pt x="125" y="216"/>
                  </a:lnTo>
                  <a:lnTo>
                    <a:pt x="0" y="0"/>
                  </a:lnTo>
                  <a:close/>
                </a:path>
              </a:pathLst>
            </a:custGeom>
            <a:gradFill rotWithShape="1">
              <a:gsLst>
                <a:gs pos="0">
                  <a:srgbClr val="A07400"/>
                </a:gs>
                <a:gs pos="50000">
                  <a:srgbClr val="E6A900"/>
                </a:gs>
                <a:gs pos="100000">
                  <a:srgbClr val="FFCA00"/>
                </a:gs>
              </a:gsLst>
              <a:lin ang="0" scaled="1"/>
            </a:gradFill>
            <a:ln w="38100">
              <a:solidFill>
                <a:schemeClr val="bg1"/>
              </a:solidFill>
              <a:round/>
              <a:headEnd/>
              <a:tailEnd/>
            </a:ln>
            <a:sp3d prstMaterial="softEdge">
              <a:bevelT/>
            </a:sp3d>
          </p:spPr>
          <p:txBody>
            <a:bodyPr anchor="ctr">
              <a:spAutoFit/>
            </a:bodyPr>
            <a:lstStyle/>
            <a:p>
              <a:endParaRPr lang="zh-CN" altLang="en-US"/>
            </a:p>
          </p:txBody>
        </p:sp>
        <p:sp>
          <p:nvSpPr>
            <p:cNvPr id="6" name="TextBox 13"/>
            <p:cNvSpPr txBox="1">
              <a:spLocks noChangeArrowheads="1"/>
            </p:cNvSpPr>
            <p:nvPr/>
          </p:nvSpPr>
          <p:spPr bwMode="auto">
            <a:xfrm>
              <a:off x="1831453" y="2402212"/>
              <a:ext cx="1128494" cy="369332"/>
            </a:xfrm>
            <a:prstGeom prst="rect">
              <a:avLst/>
            </a:prstGeom>
            <a:noFill/>
            <a:ln w="9525">
              <a:noFill/>
              <a:miter lim="800000"/>
              <a:headEnd/>
              <a:tailEnd/>
            </a:ln>
            <a:sp3d prstMaterial="softEdge">
              <a:bevelT/>
            </a:sp3d>
          </p:spPr>
          <p:txBody>
            <a:bodyPr>
              <a:spAutoFit/>
            </a:bodyPr>
            <a:lstStyle/>
            <a:p>
              <a:r>
                <a:rPr lang="zh-CN" altLang="en-US">
                  <a:solidFill>
                    <a:schemeClr val="bg1"/>
                  </a:solidFill>
                  <a:latin typeface="微软雅黑" pitchFamily="34" charset="-122"/>
                  <a:ea typeface="微软雅黑" pitchFamily="34" charset="-122"/>
                </a:rPr>
                <a:t>添加文字</a:t>
              </a:r>
            </a:p>
          </p:txBody>
        </p:sp>
      </p:grpSp>
      <p:grpSp>
        <p:nvGrpSpPr>
          <p:cNvPr id="7" name="组合 21"/>
          <p:cNvGrpSpPr>
            <a:grpSpLocks/>
          </p:cNvGrpSpPr>
          <p:nvPr/>
        </p:nvGrpSpPr>
        <p:grpSpPr bwMode="auto">
          <a:xfrm>
            <a:off x="2914650" y="1905000"/>
            <a:ext cx="1743075" cy="1736725"/>
            <a:chOff x="2988556" y="1714488"/>
            <a:chExt cx="1743075" cy="1736725"/>
          </a:xfrm>
          <a:scene3d>
            <a:camera prst="orthographicFront"/>
            <a:lightRig rig="glow" dir="t"/>
          </a:scene3d>
        </p:grpSpPr>
        <p:sp>
          <p:nvSpPr>
            <p:cNvPr id="8" name="Freeform 7"/>
            <p:cNvSpPr>
              <a:spLocks/>
            </p:cNvSpPr>
            <p:nvPr/>
          </p:nvSpPr>
          <p:spPr bwMode="auto">
            <a:xfrm>
              <a:off x="2988556" y="1714488"/>
              <a:ext cx="1743075" cy="1736725"/>
            </a:xfrm>
            <a:custGeom>
              <a:avLst/>
              <a:gdLst>
                <a:gd name="T0" fmla="*/ 0 w 1098"/>
                <a:gd name="T1" fmla="*/ 0 h 433"/>
                <a:gd name="T2" fmla="*/ 2147483647 w 1098"/>
                <a:gd name="T3" fmla="*/ 0 h 433"/>
                <a:gd name="T4" fmla="*/ 2147483647 w 1098"/>
                <a:gd name="T5" fmla="*/ 0 h 433"/>
                <a:gd name="T6" fmla="*/ 2147483647 w 1098"/>
                <a:gd name="T7" fmla="*/ 2147483647 h 433"/>
                <a:gd name="T8" fmla="*/ 2147483647 w 1098"/>
                <a:gd name="T9" fmla="*/ 2147483647 h 433"/>
                <a:gd name="T10" fmla="*/ 2147483647 w 1098"/>
                <a:gd name="T11" fmla="*/ 2147483647 h 433"/>
                <a:gd name="T12" fmla="*/ 0 w 1098"/>
                <a:gd name="T13" fmla="*/ 2147483647 h 433"/>
                <a:gd name="T14" fmla="*/ 0 w 1098"/>
                <a:gd name="T15" fmla="*/ 2147483647 h 433"/>
                <a:gd name="T16" fmla="*/ 2147483647 w 1098"/>
                <a:gd name="T17" fmla="*/ 2147483647 h 433"/>
                <a:gd name="T18" fmla="*/ 0 w 1098"/>
                <a:gd name="T19" fmla="*/ 0 h 433"/>
                <a:gd name="T20" fmla="*/ 0 w 1098"/>
                <a:gd name="T21" fmla="*/ 0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8"/>
                <a:gd name="T34" fmla="*/ 0 h 433"/>
                <a:gd name="T35" fmla="*/ 1098 w 1098"/>
                <a:gd name="T36" fmla="*/ 433 h 4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8" h="433">
                  <a:moveTo>
                    <a:pt x="0" y="0"/>
                  </a:moveTo>
                  <a:lnTo>
                    <a:pt x="972" y="0"/>
                  </a:lnTo>
                  <a:lnTo>
                    <a:pt x="1097" y="216"/>
                  </a:lnTo>
                  <a:lnTo>
                    <a:pt x="972" y="432"/>
                  </a:lnTo>
                  <a:lnTo>
                    <a:pt x="0" y="432"/>
                  </a:lnTo>
                  <a:lnTo>
                    <a:pt x="125" y="216"/>
                  </a:lnTo>
                  <a:lnTo>
                    <a:pt x="0" y="0"/>
                  </a:lnTo>
                  <a:close/>
                </a:path>
              </a:pathLst>
            </a:custGeom>
            <a:gradFill rotWithShape="1">
              <a:gsLst>
                <a:gs pos="0">
                  <a:srgbClr val="A07400"/>
                </a:gs>
                <a:gs pos="50000">
                  <a:srgbClr val="E6A900"/>
                </a:gs>
                <a:gs pos="100000">
                  <a:srgbClr val="FFCA00"/>
                </a:gs>
              </a:gsLst>
              <a:lin ang="0" scaled="1"/>
            </a:gradFill>
            <a:ln w="38100">
              <a:solidFill>
                <a:schemeClr val="bg1"/>
              </a:solidFill>
              <a:round/>
              <a:headEnd/>
              <a:tailEnd/>
            </a:ln>
            <a:sp3d prstMaterial="softEdge">
              <a:bevelT/>
            </a:sp3d>
          </p:spPr>
          <p:txBody>
            <a:bodyPr anchor="ctr">
              <a:spAutoFit/>
            </a:bodyPr>
            <a:lstStyle/>
            <a:p>
              <a:endParaRPr lang="zh-CN" altLang="en-US"/>
            </a:p>
          </p:txBody>
        </p:sp>
        <p:sp>
          <p:nvSpPr>
            <p:cNvPr id="9" name="TextBox 14"/>
            <p:cNvSpPr txBox="1">
              <a:spLocks noChangeArrowheads="1"/>
            </p:cNvSpPr>
            <p:nvPr/>
          </p:nvSpPr>
          <p:spPr bwMode="auto">
            <a:xfrm>
              <a:off x="3403089" y="2385326"/>
              <a:ext cx="1128494" cy="369332"/>
            </a:xfrm>
            <a:prstGeom prst="rect">
              <a:avLst/>
            </a:prstGeom>
            <a:noFill/>
            <a:ln w="9525">
              <a:noFill/>
              <a:miter lim="800000"/>
              <a:headEnd/>
              <a:tailEnd/>
            </a:ln>
            <a:sp3d prstMaterial="softEdge">
              <a:bevelT/>
            </a:sp3d>
          </p:spPr>
          <p:txBody>
            <a:bodyPr>
              <a:spAutoFit/>
            </a:bodyPr>
            <a:lstStyle/>
            <a:p>
              <a:r>
                <a:rPr lang="zh-CN" altLang="en-US">
                  <a:solidFill>
                    <a:schemeClr val="bg1"/>
                  </a:solidFill>
                  <a:latin typeface="微软雅黑" pitchFamily="34" charset="-122"/>
                  <a:ea typeface="微软雅黑" pitchFamily="34" charset="-122"/>
                </a:rPr>
                <a:t>添加文字</a:t>
              </a:r>
            </a:p>
          </p:txBody>
        </p:sp>
      </p:grpSp>
      <p:grpSp>
        <p:nvGrpSpPr>
          <p:cNvPr id="10" name="组合 22"/>
          <p:cNvGrpSpPr>
            <a:grpSpLocks/>
          </p:cNvGrpSpPr>
          <p:nvPr/>
        </p:nvGrpSpPr>
        <p:grpSpPr bwMode="auto">
          <a:xfrm>
            <a:off x="4457700" y="1905000"/>
            <a:ext cx="1743075" cy="1736725"/>
            <a:chOff x="4531606" y="1714488"/>
            <a:chExt cx="1743075" cy="1736725"/>
          </a:xfrm>
          <a:scene3d>
            <a:camera prst="orthographicFront"/>
            <a:lightRig rig="glow" dir="t"/>
          </a:scene3d>
        </p:grpSpPr>
        <p:sp>
          <p:nvSpPr>
            <p:cNvPr id="11" name="Freeform 8"/>
            <p:cNvSpPr>
              <a:spLocks/>
            </p:cNvSpPr>
            <p:nvPr/>
          </p:nvSpPr>
          <p:spPr bwMode="auto">
            <a:xfrm>
              <a:off x="4531606" y="1714488"/>
              <a:ext cx="1743075" cy="1736725"/>
            </a:xfrm>
            <a:custGeom>
              <a:avLst/>
              <a:gdLst>
                <a:gd name="T0" fmla="*/ 0 w 1098"/>
                <a:gd name="T1" fmla="*/ 0 h 433"/>
                <a:gd name="T2" fmla="*/ 2147483647 w 1098"/>
                <a:gd name="T3" fmla="*/ 0 h 433"/>
                <a:gd name="T4" fmla="*/ 2147483647 w 1098"/>
                <a:gd name="T5" fmla="*/ 0 h 433"/>
                <a:gd name="T6" fmla="*/ 2147483647 w 1098"/>
                <a:gd name="T7" fmla="*/ 2147483647 h 433"/>
                <a:gd name="T8" fmla="*/ 2147483647 w 1098"/>
                <a:gd name="T9" fmla="*/ 2147483647 h 433"/>
                <a:gd name="T10" fmla="*/ 2147483647 w 1098"/>
                <a:gd name="T11" fmla="*/ 2147483647 h 433"/>
                <a:gd name="T12" fmla="*/ 0 w 1098"/>
                <a:gd name="T13" fmla="*/ 2147483647 h 433"/>
                <a:gd name="T14" fmla="*/ 0 w 1098"/>
                <a:gd name="T15" fmla="*/ 2147483647 h 433"/>
                <a:gd name="T16" fmla="*/ 2147483647 w 1098"/>
                <a:gd name="T17" fmla="*/ 2147483647 h 433"/>
                <a:gd name="T18" fmla="*/ 0 w 1098"/>
                <a:gd name="T19" fmla="*/ 0 h 433"/>
                <a:gd name="T20" fmla="*/ 0 w 1098"/>
                <a:gd name="T21" fmla="*/ 0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8"/>
                <a:gd name="T34" fmla="*/ 0 h 433"/>
                <a:gd name="T35" fmla="*/ 1098 w 1098"/>
                <a:gd name="T36" fmla="*/ 433 h 4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8" h="433">
                  <a:moveTo>
                    <a:pt x="0" y="0"/>
                  </a:moveTo>
                  <a:lnTo>
                    <a:pt x="972" y="0"/>
                  </a:lnTo>
                  <a:lnTo>
                    <a:pt x="1097" y="216"/>
                  </a:lnTo>
                  <a:lnTo>
                    <a:pt x="972" y="432"/>
                  </a:lnTo>
                  <a:lnTo>
                    <a:pt x="0" y="432"/>
                  </a:lnTo>
                  <a:lnTo>
                    <a:pt x="125" y="216"/>
                  </a:lnTo>
                  <a:lnTo>
                    <a:pt x="0" y="0"/>
                  </a:lnTo>
                  <a:close/>
                </a:path>
              </a:pathLst>
            </a:custGeom>
            <a:gradFill rotWithShape="1">
              <a:gsLst>
                <a:gs pos="0">
                  <a:srgbClr val="A07400"/>
                </a:gs>
                <a:gs pos="50000">
                  <a:srgbClr val="E6A900"/>
                </a:gs>
                <a:gs pos="100000">
                  <a:srgbClr val="FFCA00"/>
                </a:gs>
              </a:gsLst>
              <a:lin ang="0" scaled="1"/>
            </a:gradFill>
            <a:ln w="38100">
              <a:solidFill>
                <a:schemeClr val="bg1"/>
              </a:solidFill>
              <a:round/>
              <a:headEnd/>
              <a:tailEnd/>
            </a:ln>
            <a:sp3d prstMaterial="softEdge">
              <a:bevelT/>
            </a:sp3d>
          </p:spPr>
          <p:txBody>
            <a:bodyPr anchor="ctr">
              <a:spAutoFit/>
            </a:bodyPr>
            <a:lstStyle/>
            <a:p>
              <a:endParaRPr lang="zh-CN" altLang="en-US"/>
            </a:p>
          </p:txBody>
        </p:sp>
        <p:sp>
          <p:nvSpPr>
            <p:cNvPr id="12" name="TextBox 15"/>
            <p:cNvSpPr txBox="1">
              <a:spLocks noChangeArrowheads="1"/>
            </p:cNvSpPr>
            <p:nvPr/>
          </p:nvSpPr>
          <p:spPr bwMode="auto">
            <a:xfrm>
              <a:off x="4974725" y="2386458"/>
              <a:ext cx="1128494" cy="369332"/>
            </a:xfrm>
            <a:prstGeom prst="rect">
              <a:avLst/>
            </a:prstGeom>
            <a:noFill/>
            <a:ln w="9525">
              <a:noFill/>
              <a:miter lim="800000"/>
              <a:headEnd/>
              <a:tailEnd/>
            </a:ln>
            <a:sp3d prstMaterial="softEdge">
              <a:bevelT/>
            </a:sp3d>
          </p:spPr>
          <p:txBody>
            <a:bodyPr>
              <a:spAutoFit/>
            </a:bodyPr>
            <a:lstStyle/>
            <a:p>
              <a:r>
                <a:rPr lang="zh-CN" altLang="en-US">
                  <a:solidFill>
                    <a:schemeClr val="bg1"/>
                  </a:solidFill>
                  <a:latin typeface="微软雅黑" pitchFamily="34" charset="-122"/>
                  <a:ea typeface="微软雅黑" pitchFamily="34" charset="-122"/>
                </a:rPr>
                <a:t>添加文字</a:t>
              </a:r>
            </a:p>
          </p:txBody>
        </p:sp>
      </p:grpSp>
      <p:grpSp>
        <p:nvGrpSpPr>
          <p:cNvPr id="13" name="组合 23"/>
          <p:cNvGrpSpPr>
            <a:grpSpLocks/>
          </p:cNvGrpSpPr>
          <p:nvPr/>
        </p:nvGrpSpPr>
        <p:grpSpPr bwMode="auto">
          <a:xfrm>
            <a:off x="6000750" y="1905000"/>
            <a:ext cx="1743075" cy="1736725"/>
            <a:chOff x="6074656" y="1714488"/>
            <a:chExt cx="1743075" cy="1736725"/>
          </a:xfrm>
          <a:scene3d>
            <a:camera prst="orthographicFront"/>
            <a:lightRig rig="glow" dir="t"/>
          </a:scene3d>
        </p:grpSpPr>
        <p:sp>
          <p:nvSpPr>
            <p:cNvPr id="14" name="Freeform 9"/>
            <p:cNvSpPr>
              <a:spLocks/>
            </p:cNvSpPr>
            <p:nvPr/>
          </p:nvSpPr>
          <p:spPr bwMode="auto">
            <a:xfrm>
              <a:off x="6074656" y="1714488"/>
              <a:ext cx="1743075" cy="1736725"/>
            </a:xfrm>
            <a:custGeom>
              <a:avLst/>
              <a:gdLst>
                <a:gd name="T0" fmla="*/ 0 w 1098"/>
                <a:gd name="T1" fmla="*/ 0 h 433"/>
                <a:gd name="T2" fmla="*/ 2147483647 w 1098"/>
                <a:gd name="T3" fmla="*/ 0 h 433"/>
                <a:gd name="T4" fmla="*/ 2147483647 w 1098"/>
                <a:gd name="T5" fmla="*/ 0 h 433"/>
                <a:gd name="T6" fmla="*/ 2147483647 w 1098"/>
                <a:gd name="T7" fmla="*/ 2147483647 h 433"/>
                <a:gd name="T8" fmla="*/ 2147483647 w 1098"/>
                <a:gd name="T9" fmla="*/ 2147483647 h 433"/>
                <a:gd name="T10" fmla="*/ 2147483647 w 1098"/>
                <a:gd name="T11" fmla="*/ 2147483647 h 433"/>
                <a:gd name="T12" fmla="*/ 0 w 1098"/>
                <a:gd name="T13" fmla="*/ 2147483647 h 433"/>
                <a:gd name="T14" fmla="*/ 0 w 1098"/>
                <a:gd name="T15" fmla="*/ 2147483647 h 433"/>
                <a:gd name="T16" fmla="*/ 2147483647 w 1098"/>
                <a:gd name="T17" fmla="*/ 2147483647 h 433"/>
                <a:gd name="T18" fmla="*/ 0 w 1098"/>
                <a:gd name="T19" fmla="*/ 0 h 433"/>
                <a:gd name="T20" fmla="*/ 0 w 1098"/>
                <a:gd name="T21" fmla="*/ 0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8"/>
                <a:gd name="T34" fmla="*/ 0 h 433"/>
                <a:gd name="T35" fmla="*/ 1098 w 1098"/>
                <a:gd name="T36" fmla="*/ 433 h 4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8" h="433">
                  <a:moveTo>
                    <a:pt x="0" y="0"/>
                  </a:moveTo>
                  <a:lnTo>
                    <a:pt x="972" y="0"/>
                  </a:lnTo>
                  <a:lnTo>
                    <a:pt x="1097" y="216"/>
                  </a:lnTo>
                  <a:lnTo>
                    <a:pt x="972" y="432"/>
                  </a:lnTo>
                  <a:lnTo>
                    <a:pt x="0" y="432"/>
                  </a:lnTo>
                  <a:lnTo>
                    <a:pt x="125" y="216"/>
                  </a:lnTo>
                  <a:lnTo>
                    <a:pt x="0" y="0"/>
                  </a:lnTo>
                  <a:close/>
                </a:path>
              </a:pathLst>
            </a:custGeom>
            <a:gradFill rotWithShape="1">
              <a:gsLst>
                <a:gs pos="0">
                  <a:srgbClr val="A07400"/>
                </a:gs>
                <a:gs pos="50000">
                  <a:srgbClr val="E6A900"/>
                </a:gs>
                <a:gs pos="100000">
                  <a:srgbClr val="FFCA00"/>
                </a:gs>
              </a:gsLst>
              <a:lin ang="0" scaled="1"/>
            </a:gradFill>
            <a:ln w="38100">
              <a:solidFill>
                <a:schemeClr val="bg1"/>
              </a:solidFill>
              <a:round/>
              <a:headEnd/>
              <a:tailEnd/>
            </a:ln>
            <a:sp3d prstMaterial="softEdge">
              <a:bevelT/>
            </a:sp3d>
          </p:spPr>
          <p:txBody>
            <a:bodyPr anchor="ctr">
              <a:spAutoFit/>
            </a:bodyPr>
            <a:lstStyle/>
            <a:p>
              <a:endParaRPr lang="zh-CN" altLang="en-US"/>
            </a:p>
          </p:txBody>
        </p:sp>
        <p:sp>
          <p:nvSpPr>
            <p:cNvPr id="15" name="TextBox 16"/>
            <p:cNvSpPr txBox="1">
              <a:spLocks noChangeArrowheads="1"/>
            </p:cNvSpPr>
            <p:nvPr/>
          </p:nvSpPr>
          <p:spPr bwMode="auto">
            <a:xfrm>
              <a:off x="6517333" y="2386458"/>
              <a:ext cx="1128494" cy="369332"/>
            </a:xfrm>
            <a:prstGeom prst="rect">
              <a:avLst/>
            </a:prstGeom>
            <a:noFill/>
            <a:ln w="9525">
              <a:noFill/>
              <a:miter lim="800000"/>
              <a:headEnd/>
              <a:tailEnd/>
            </a:ln>
            <a:sp3d prstMaterial="softEdge">
              <a:bevelT/>
            </a:sp3d>
          </p:spPr>
          <p:txBody>
            <a:bodyPr>
              <a:spAutoFit/>
            </a:bodyPr>
            <a:lstStyle/>
            <a:p>
              <a:r>
                <a:rPr lang="zh-CN" altLang="en-US">
                  <a:solidFill>
                    <a:schemeClr val="bg1"/>
                  </a:solidFill>
                  <a:latin typeface="微软雅黑" pitchFamily="34" charset="-122"/>
                  <a:ea typeface="微软雅黑" pitchFamily="34" charset="-122"/>
                </a:rPr>
                <a:t>添加文字</a:t>
              </a:r>
            </a:p>
          </p:txBody>
        </p:sp>
      </p:grpSp>
      <p:cxnSp>
        <p:nvCxnSpPr>
          <p:cNvPr id="16" name="直接连接符 15"/>
          <p:cNvCxnSpPr/>
          <p:nvPr/>
        </p:nvCxnSpPr>
        <p:spPr>
          <a:xfrm>
            <a:off x="1401762" y="3903663"/>
            <a:ext cx="6169025" cy="158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Box 19"/>
          <p:cNvSpPr txBox="1">
            <a:spLocks noChangeArrowheads="1"/>
          </p:cNvSpPr>
          <p:nvPr/>
        </p:nvSpPr>
        <p:spPr bwMode="auto">
          <a:xfrm>
            <a:off x="1401762" y="3949700"/>
            <a:ext cx="6097588" cy="1168400"/>
          </a:xfrm>
          <a:prstGeom prst="rect">
            <a:avLst/>
          </a:prstGeom>
          <a:noFill/>
          <a:ln w="9525">
            <a:noFill/>
            <a:miter lim="800000"/>
            <a:headEnd/>
            <a:tailEnd/>
          </a:ln>
        </p:spPr>
        <p:txBody>
          <a:bodyPr>
            <a:spAutoFit/>
          </a:bodyPr>
          <a:lstStyle/>
          <a:p>
            <a:pPr>
              <a:lnSpc>
                <a:spcPct val="150000"/>
              </a:lnSpc>
            </a:pPr>
            <a:r>
              <a:rPr lang="zh-CN" altLang="en-US" sz="1200">
                <a:latin typeface="微软雅黑" pitchFamily="34" charset="-122"/>
                <a:ea typeface="微软雅黑" pitchFamily="34" charset="-122"/>
              </a:rPr>
              <a:t>说明文字说明文字说明文字说明文字说明文字说明文字说明文字说明文字说明文字说明文字说明文字说明文字说明文字说明文字说明文字说明文字说明文字说明文字说明文字说明文字说明文字说明文字说明文字说明文字说明文字说明文字说明文字说明文字说明文字说明文字</a:t>
            </a:r>
          </a:p>
        </p:txBody>
      </p:sp>
      <p:cxnSp>
        <p:nvCxnSpPr>
          <p:cNvPr id="18" name="直接连接符 17"/>
          <p:cNvCxnSpPr/>
          <p:nvPr/>
        </p:nvCxnSpPr>
        <p:spPr>
          <a:xfrm>
            <a:off x="1427162" y="5173663"/>
            <a:ext cx="6169025" cy="158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3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
                                        <p:tgtEl>
                                          <p:spTgt spid="7"/>
                                        </p:tgtEl>
                                      </p:cBhvr>
                                    </p:animEffect>
                                  </p:childTnLst>
                                </p:cTn>
                              </p:par>
                            </p:childTnLst>
                          </p:cTn>
                        </p:par>
                        <p:par>
                          <p:cTn id="12" fill="hold">
                            <p:stCondLst>
                              <p:cond delay="6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300"/>
                                        <p:tgtEl>
                                          <p:spTgt spid="10"/>
                                        </p:tgtEl>
                                      </p:cBhvr>
                                    </p:animEffect>
                                  </p:childTnLst>
                                </p:cTn>
                              </p:par>
                            </p:childTnLst>
                          </p:cTn>
                        </p:par>
                        <p:par>
                          <p:cTn id="16" fill="hold">
                            <p:stCondLst>
                              <p:cond delay="9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文字版面</a:t>
            </a:r>
            <a:endParaRPr lang="zh-CN" altLang="en-US" dirty="0"/>
          </a:p>
        </p:txBody>
      </p:sp>
      <p:cxnSp>
        <p:nvCxnSpPr>
          <p:cNvPr id="4" name="直接连接符 3"/>
          <p:cNvCxnSpPr/>
          <p:nvPr/>
        </p:nvCxnSpPr>
        <p:spPr>
          <a:xfrm>
            <a:off x="1531938" y="3983037"/>
            <a:ext cx="6000750" cy="15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530350" y="5070475"/>
            <a:ext cx="6000750" cy="158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531938" y="2884487"/>
            <a:ext cx="6000750" cy="15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8" idx="3"/>
          </p:cNvCxnSpPr>
          <p:nvPr/>
        </p:nvCxnSpPr>
        <p:spPr>
          <a:xfrm>
            <a:off x="1530350" y="1798637"/>
            <a:ext cx="6000750" cy="15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2387600" y="1370012"/>
            <a:ext cx="5143500" cy="857250"/>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9" name="圆角矩形 8"/>
          <p:cNvSpPr/>
          <p:nvPr/>
        </p:nvSpPr>
        <p:spPr>
          <a:xfrm>
            <a:off x="2387600" y="2441575"/>
            <a:ext cx="5143500" cy="857250"/>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圆角矩形 9"/>
          <p:cNvSpPr/>
          <p:nvPr/>
        </p:nvSpPr>
        <p:spPr>
          <a:xfrm>
            <a:off x="2387600" y="3543300"/>
            <a:ext cx="5143500" cy="857250"/>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圆角矩形 10"/>
          <p:cNvSpPr/>
          <p:nvPr/>
        </p:nvSpPr>
        <p:spPr>
          <a:xfrm>
            <a:off x="2387600" y="4629150"/>
            <a:ext cx="5143500" cy="857250"/>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2" name="直接连接符 11"/>
          <p:cNvCxnSpPr/>
          <p:nvPr/>
        </p:nvCxnSpPr>
        <p:spPr>
          <a:xfrm rot="5400000">
            <a:off x="-114300" y="3441700"/>
            <a:ext cx="3287713" cy="158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2389188" y="1470025"/>
            <a:ext cx="5143500" cy="614362"/>
          </a:xfrm>
          <a:prstGeom prst="rect">
            <a:avLst/>
          </a:prstGeom>
          <a:noFill/>
          <a:ln w="9525">
            <a:noFill/>
            <a:miter lim="800000"/>
            <a:headEnd/>
            <a:tailEnd/>
          </a:ln>
        </p:spPr>
        <p:txBody>
          <a:bodyPr>
            <a:spAutoFit/>
          </a:bodyPr>
          <a:lstStyle/>
          <a:p>
            <a:pPr>
              <a:lnSpc>
                <a:spcPct val="150000"/>
              </a:lnSpc>
            </a:pPr>
            <a:r>
              <a:rPr lang="zh-CN" altLang="en-US" sz="1200">
                <a:solidFill>
                  <a:schemeClr val="bg1"/>
                </a:solidFill>
                <a:latin typeface="微软雅黑" pitchFamily="34" charset="-122"/>
                <a:ea typeface="微软雅黑" pitchFamily="34" charset="-122"/>
              </a:rPr>
              <a:t>输入文字输入文字输入文字输入文字输入文字输入文字输入文字输入文字输入文字输入文字输入文字输入文字输入文字</a:t>
            </a:r>
            <a:endParaRPr lang="en-US" altLang="zh-CN" sz="1200">
              <a:solidFill>
                <a:schemeClr val="bg1"/>
              </a:solidFill>
              <a:latin typeface="微软雅黑" pitchFamily="34" charset="-122"/>
              <a:ea typeface="微软雅黑" pitchFamily="34" charset="-122"/>
            </a:endParaRPr>
          </a:p>
        </p:txBody>
      </p:sp>
      <p:sp>
        <p:nvSpPr>
          <p:cNvPr id="14" name="TextBox 13"/>
          <p:cNvSpPr txBox="1">
            <a:spLocks noChangeArrowheads="1"/>
          </p:cNvSpPr>
          <p:nvPr/>
        </p:nvSpPr>
        <p:spPr bwMode="auto">
          <a:xfrm>
            <a:off x="2400300" y="2538412"/>
            <a:ext cx="5143500" cy="646113"/>
          </a:xfrm>
          <a:prstGeom prst="rect">
            <a:avLst/>
          </a:prstGeom>
          <a:noFill/>
          <a:ln w="9525">
            <a:noFill/>
            <a:miter lim="800000"/>
            <a:headEnd/>
            <a:tailEnd/>
          </a:ln>
        </p:spPr>
        <p:txBody>
          <a:bodyPr>
            <a:spAutoFit/>
          </a:bodyPr>
          <a:lstStyle/>
          <a:p>
            <a:pPr>
              <a:lnSpc>
                <a:spcPct val="150000"/>
              </a:lnSpc>
            </a:pPr>
            <a:r>
              <a:rPr lang="zh-CN" altLang="en-US" sz="1200">
                <a:solidFill>
                  <a:schemeClr val="bg1"/>
                </a:solidFill>
                <a:latin typeface="微软雅黑" pitchFamily="34" charset="-122"/>
                <a:ea typeface="微软雅黑" pitchFamily="34" charset="-122"/>
              </a:rPr>
              <a:t>输入文字输入文字输入文字输入文字输入文字输入文字输入文字输入文字输入文字输入文字输入文字输入文字输入文字</a:t>
            </a:r>
            <a:endParaRPr lang="en-US" altLang="zh-CN" sz="1200">
              <a:solidFill>
                <a:schemeClr val="bg1"/>
              </a:solidFill>
              <a:latin typeface="微软雅黑" pitchFamily="34" charset="-122"/>
              <a:ea typeface="微软雅黑" pitchFamily="34" charset="-122"/>
            </a:endParaRPr>
          </a:p>
        </p:txBody>
      </p:sp>
      <p:sp>
        <p:nvSpPr>
          <p:cNvPr id="15" name="TextBox 14"/>
          <p:cNvSpPr txBox="1">
            <a:spLocks noChangeArrowheads="1"/>
          </p:cNvSpPr>
          <p:nvPr/>
        </p:nvSpPr>
        <p:spPr bwMode="auto">
          <a:xfrm>
            <a:off x="2389188" y="3613150"/>
            <a:ext cx="5143500" cy="614362"/>
          </a:xfrm>
          <a:prstGeom prst="rect">
            <a:avLst/>
          </a:prstGeom>
          <a:noFill/>
          <a:ln w="9525">
            <a:noFill/>
            <a:miter lim="800000"/>
            <a:headEnd/>
            <a:tailEnd/>
          </a:ln>
        </p:spPr>
        <p:txBody>
          <a:bodyPr>
            <a:spAutoFit/>
          </a:bodyPr>
          <a:lstStyle/>
          <a:p>
            <a:pPr>
              <a:lnSpc>
                <a:spcPct val="150000"/>
              </a:lnSpc>
            </a:pPr>
            <a:r>
              <a:rPr lang="zh-CN" altLang="en-US" sz="1200">
                <a:solidFill>
                  <a:schemeClr val="bg1"/>
                </a:solidFill>
                <a:latin typeface="微软雅黑" pitchFamily="34" charset="-122"/>
                <a:ea typeface="微软雅黑" pitchFamily="34" charset="-122"/>
              </a:rPr>
              <a:t>输入文字输入文字输入文字输入文字输入文字输入文字输入文字输入文字输入文字输入文字输入文字输入文字输入文字</a:t>
            </a:r>
            <a:endParaRPr lang="en-US" altLang="zh-CN" sz="1200">
              <a:solidFill>
                <a:schemeClr val="bg1"/>
              </a:solidFill>
              <a:latin typeface="微软雅黑" pitchFamily="34" charset="-122"/>
              <a:ea typeface="微软雅黑" pitchFamily="34" charset="-122"/>
            </a:endParaRPr>
          </a:p>
        </p:txBody>
      </p:sp>
      <p:sp>
        <p:nvSpPr>
          <p:cNvPr id="16" name="TextBox 15"/>
          <p:cNvSpPr txBox="1">
            <a:spLocks noChangeArrowheads="1"/>
          </p:cNvSpPr>
          <p:nvPr/>
        </p:nvSpPr>
        <p:spPr bwMode="auto">
          <a:xfrm>
            <a:off x="2381250" y="4727575"/>
            <a:ext cx="5143500" cy="614362"/>
          </a:xfrm>
          <a:prstGeom prst="rect">
            <a:avLst/>
          </a:prstGeom>
          <a:noFill/>
          <a:ln w="9525">
            <a:noFill/>
            <a:miter lim="800000"/>
            <a:headEnd/>
            <a:tailEnd/>
          </a:ln>
        </p:spPr>
        <p:txBody>
          <a:bodyPr>
            <a:spAutoFit/>
          </a:bodyPr>
          <a:lstStyle/>
          <a:p>
            <a:pPr>
              <a:lnSpc>
                <a:spcPct val="150000"/>
              </a:lnSpc>
            </a:pPr>
            <a:r>
              <a:rPr lang="zh-CN" altLang="en-US" sz="1200">
                <a:solidFill>
                  <a:schemeClr val="bg1"/>
                </a:solidFill>
                <a:latin typeface="微软雅黑" pitchFamily="34" charset="-122"/>
                <a:ea typeface="微软雅黑" pitchFamily="34" charset="-122"/>
              </a:rPr>
              <a:t>输入文字输入文字输入文字输入文字输入文字输入文字输入文字输入文字输入文字输入文字输入文字输入文字输入文字</a:t>
            </a:r>
            <a:endParaRPr lang="en-US" altLang="zh-CN" sz="120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2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4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1000"/>
                            </p:stCondLst>
                            <p:childTnLst>
                              <p:par>
                                <p:cTn id="21" presetID="16" presetClass="entr" presetSubtype="4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Horizontal)">
                                      <p:cBhvr>
                                        <p:cTn id="23" dur="500"/>
                                        <p:tgtEl>
                                          <p:spTgt spid="8"/>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outHorizontal)">
                                      <p:cBhvr>
                                        <p:cTn id="26" dur="500"/>
                                        <p:tgtEl>
                                          <p:spTgt spid="13"/>
                                        </p:tgtEl>
                                      </p:cBhvr>
                                    </p:animEffect>
                                  </p:childTnLst>
                                </p:cTn>
                              </p:par>
                            </p:childTnLst>
                          </p:cTn>
                        </p:par>
                        <p:par>
                          <p:cTn id="27" fill="hold">
                            <p:stCondLst>
                              <p:cond delay="1500"/>
                            </p:stCondLst>
                            <p:childTnLst>
                              <p:par>
                                <p:cTn id="28" presetID="16" presetClass="entr" presetSubtype="4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outHorizontal)">
                                      <p:cBhvr>
                                        <p:cTn id="30" dur="500"/>
                                        <p:tgtEl>
                                          <p:spTgt spid="9"/>
                                        </p:tgtEl>
                                      </p:cBhvr>
                                    </p:animEffect>
                                  </p:childTnLst>
                                </p:cTn>
                              </p:par>
                              <p:par>
                                <p:cTn id="31" presetID="16" presetClass="entr" presetSubtype="2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Horizontal)">
                                      <p:cBhvr>
                                        <p:cTn id="33" dur="500"/>
                                        <p:tgtEl>
                                          <p:spTgt spid="14"/>
                                        </p:tgtEl>
                                      </p:cBhvr>
                                    </p:animEffect>
                                  </p:childTnLst>
                                </p:cTn>
                              </p:par>
                            </p:childTnLst>
                          </p:cTn>
                        </p:par>
                        <p:par>
                          <p:cTn id="34" fill="hold">
                            <p:stCondLst>
                              <p:cond delay="2000"/>
                            </p:stCondLst>
                            <p:childTnLst>
                              <p:par>
                                <p:cTn id="35" presetID="16" presetClass="entr" presetSubtype="42"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outHorizontal)">
                                      <p:cBhvr>
                                        <p:cTn id="37" dur="500"/>
                                        <p:tgtEl>
                                          <p:spTgt spid="10"/>
                                        </p:tgtEl>
                                      </p:cBhvr>
                                    </p:animEffect>
                                  </p:childTnLst>
                                </p:cTn>
                              </p:par>
                              <p:par>
                                <p:cTn id="38" presetID="16" presetClass="entr" presetSubtype="42"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Horizontal)">
                                      <p:cBhvr>
                                        <p:cTn id="40" dur="500"/>
                                        <p:tgtEl>
                                          <p:spTgt spid="15"/>
                                        </p:tgtEl>
                                      </p:cBhvr>
                                    </p:animEffect>
                                  </p:childTnLst>
                                </p:cTn>
                              </p:par>
                            </p:childTnLst>
                          </p:cTn>
                        </p:par>
                        <p:par>
                          <p:cTn id="41" fill="hold">
                            <p:stCondLst>
                              <p:cond delay="2500"/>
                            </p:stCondLst>
                            <p:childTnLst>
                              <p:par>
                                <p:cTn id="42" presetID="16" presetClass="entr" presetSubtype="42"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outHorizontal)">
                                      <p:cBhvr>
                                        <p:cTn id="44" dur="500"/>
                                        <p:tgtEl>
                                          <p:spTgt spid="11"/>
                                        </p:tgtEl>
                                      </p:cBhvr>
                                    </p:animEffect>
                                  </p:childTnLst>
                                </p:cTn>
                              </p:par>
                              <p:par>
                                <p:cTn id="45" presetID="16" presetClass="entr" presetSubtype="42"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outHorizont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p:bldP spid="14" grpId="0"/>
      <p:bldP spid="15" grpId="0"/>
      <p:bldP spid="16" grpId="0"/>
    </p:bldLst>
  </p:timing>
</p:sld>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35</TotalTime>
  <Words>573</Words>
  <Application>Microsoft Office PowerPoint</Application>
  <PresentationFormat>全屏显示(4:3)</PresentationFormat>
  <Paragraphs>85</Paragraphs>
  <Slides>12</Slides>
  <Notes>0</Notes>
  <HiddenSlides>0</HiddenSlides>
  <MMClips>0</MMClips>
  <ScaleCrop>false</ScaleCrop>
  <HeadingPairs>
    <vt:vector size="6" baseType="variant">
      <vt:variant>
        <vt:lpstr>已用的字体</vt:lpstr>
      </vt:variant>
      <vt:variant>
        <vt:i4>1</vt:i4>
      </vt:variant>
      <vt:variant>
        <vt:lpstr>主题</vt:lpstr>
      </vt:variant>
      <vt:variant>
        <vt:i4>1</vt:i4>
      </vt:variant>
      <vt:variant>
        <vt:lpstr>幻灯片标题</vt:lpstr>
      </vt:variant>
      <vt:variant>
        <vt:i4>12</vt:i4>
      </vt:variant>
    </vt:vector>
  </HeadingPairs>
  <TitlesOfParts>
    <vt:vector size="14" baseType="lpstr">
      <vt:lpstr>Arial</vt:lpstr>
      <vt:lpstr>Office 主题</vt:lpstr>
      <vt:lpstr>PowerPoint精品模板 湖光山色</vt:lpstr>
      <vt:lpstr>章节目录</vt:lpstr>
      <vt:lpstr>介绍页模板</vt:lpstr>
      <vt:lpstr>数据示例</vt:lpstr>
      <vt:lpstr>趋势示例</vt:lpstr>
      <vt:lpstr>关系示例</vt:lpstr>
      <vt:lpstr>循环关系</vt:lpstr>
      <vt:lpstr>递进关系</vt:lpstr>
      <vt:lpstr>文字版面</vt:lpstr>
      <vt:lpstr>顺序</vt:lpstr>
      <vt:lpstr>图片展示</vt:lpstr>
      <vt:lpstr>THANKS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PowerQ</cp:lastModifiedBy>
  <cp:revision>5</cp:revision>
  <cp:lastPrinted>1601-01-01T00:00:00Z</cp:lastPrinted>
  <dcterms:created xsi:type="dcterms:W3CDTF">1601-01-01T00:00:00Z</dcterms:created>
  <dcterms:modified xsi:type="dcterms:W3CDTF">2010-04-21T12:57:13Z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