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2" r:id="rId2"/>
    <p:sldId id="310" r:id="rId3"/>
    <p:sldId id="298" r:id="rId4"/>
    <p:sldId id="301" r:id="rId5"/>
    <p:sldId id="307" r:id="rId6"/>
    <p:sldId id="304" r:id="rId7"/>
    <p:sldId id="311" r:id="rId8"/>
    <p:sldId id="299" r:id="rId9"/>
    <p:sldId id="300" r:id="rId10"/>
  </p:sldIdLst>
  <p:sldSz cx="9144000" cy="6858000" type="screen4x3"/>
  <p:notesSz cx="6769100" cy="9906000"/>
  <p:embeddedFontLst>
    <p:embeddedFont>
      <p:font typeface="나눔명조" charset="-122"/>
      <p:regular r:id="rId12"/>
      <p:bold r:id="rId13"/>
    </p:embeddedFont>
    <p:embeddedFont>
      <p:font typeface="맑은 고딕" pitchFamily="34" charset="-127"/>
      <p:regular r:id="rId14"/>
      <p:bold r:id="rId15"/>
    </p:embeddedFont>
    <p:embeddedFont>
      <p:font typeface="Gulim" pitchFamily="34" charset="-127"/>
      <p:regular r:id="rId16"/>
    </p:embeddedFont>
    <p:embeddedFont>
      <p:font typeface="나눔고딕" charset="-122"/>
      <p:regular r:id="rId17"/>
      <p:bold r:id="rId18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AC2"/>
    <a:srgbClr val="E8E8E8"/>
    <a:srgbClr val="E2E2E2"/>
    <a:srgbClr val="E4EFF4"/>
    <a:srgbClr val="CEE2EA"/>
    <a:srgbClr val="A1C8D7"/>
    <a:srgbClr val="9966FF"/>
    <a:srgbClr val="7747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3" autoAdjust="0"/>
    <p:restoredTop sz="94660"/>
  </p:normalViewPr>
  <p:slideViewPr>
    <p:cSldViewPr>
      <p:cViewPr varScale="1">
        <p:scale>
          <a:sx n="77" d="100"/>
          <a:sy n="77" d="100"/>
        </p:scale>
        <p:origin x="-1254" y="-90"/>
      </p:cViewPr>
      <p:guideLst>
        <p:guide orient="horz" pos="572"/>
        <p:guide orient="horz" pos="1480"/>
        <p:guide orient="horz" pos="845"/>
        <p:guide pos="3288"/>
        <p:guide pos="68"/>
        <p:guide pos="1565"/>
        <p:guide pos="476"/>
        <p:guide pos="1882"/>
        <p:guide pos="2018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3974AD23-F7E5-4A14-92FE-F86B95CB7E6F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EE534B79-184A-41CF-B32D-FBEF0341B42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FBFE42-0AE5-4090-918F-C3AC93849474}" type="slidenum">
              <a:rPr lang="ko-KR" altLang="en-US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67B678-C332-4877-98F4-9EC0A76F1018}" type="slidenum">
              <a:rPr lang="ko-KR" altLang="en-US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6"/>
          <p:cNvSpPr/>
          <p:nvPr userDrawn="1"/>
        </p:nvSpPr>
        <p:spPr>
          <a:xfrm>
            <a:off x="3563938" y="6234113"/>
            <a:ext cx="21574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7" name="직사각형 7"/>
          <p:cNvSpPr/>
          <p:nvPr userDrawn="1"/>
        </p:nvSpPr>
        <p:spPr>
          <a:xfrm>
            <a:off x="2816225" y="1006475"/>
            <a:ext cx="3556000" cy="4583113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 sz="2000" b="1">
              <a:solidFill>
                <a:srgbClr val="404040"/>
              </a:solidFill>
              <a:ea typeface="Gulim" pitchFamily="34" charset="-127"/>
            </a:endParaRPr>
          </a:p>
        </p:txBody>
      </p:sp>
      <p:sp>
        <p:nvSpPr>
          <p:cNvPr id="8" name="직사각형 8"/>
          <p:cNvSpPr/>
          <p:nvPr userDrawn="1"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9" name="직사각형 9"/>
          <p:cNvSpPr/>
          <p:nvPr userDrawn="1"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03575" y="1654200"/>
            <a:ext cx="2016125" cy="2232248"/>
          </a:xfrm>
        </p:spPr>
        <p:txBody>
          <a:bodyPr anchor="t">
            <a:normAutofit/>
          </a:bodyPr>
          <a:lstStyle>
            <a:lvl1pPr algn="l">
              <a:defRPr sz="4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21" name="부제목 2"/>
          <p:cNvSpPr>
            <a:spLocks noGrp="1"/>
          </p:cNvSpPr>
          <p:nvPr>
            <p:ph type="subTitle" idx="1"/>
          </p:nvPr>
        </p:nvSpPr>
        <p:spPr>
          <a:xfrm>
            <a:off x="3203575" y="1196752"/>
            <a:ext cx="2016125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25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203575" y="5013176"/>
            <a:ext cx="2016125" cy="288032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</p:txBody>
      </p:sp>
      <p:sp>
        <p:nvSpPr>
          <p:cNvPr id="10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2BB83F60-9E54-4D81-941F-E681C757A4D0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DF2740F-885C-4000-B7F2-48865BF5418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1E110F17-1252-4C47-9902-01E8961CC6EE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6B2207B3-3882-41FC-B2B2-F8D8C67D9F6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9900" y="2798316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38A28B2C-2911-4947-8A88-1850C4254E7E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1C764FCE-9729-4B97-97D8-84C1F3DCD86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3052" y="646088"/>
            <a:ext cx="2736478" cy="648072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17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477416" y="2017980"/>
            <a:ext cx="2742284" cy="2131099"/>
          </a:xfrm>
        </p:spPr>
        <p:txBody>
          <a:bodyPr/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2474245" y="1300510"/>
            <a:ext cx="2745456" cy="288032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D78BC29E-7E76-4461-B924-4C8D57560802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FAEE839F-AB77-48C9-B21C-200172125484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nhn\바탕 화면\현대시문학자료\은하랑.jpg"/>
          <p:cNvPicPr>
            <a:picLocks noChangeAspect="1" noChangeArrowheads="1"/>
          </p:cNvPicPr>
          <p:nvPr userDrawn="1"/>
        </p:nvPicPr>
        <p:blipFill>
          <a:blip r:embed="rId3">
            <a:lum contrast="4000"/>
            <a:grayscl/>
          </a:blip>
          <a:srcRect/>
          <a:stretch>
            <a:fillRect/>
          </a:stretch>
        </p:blipFill>
        <p:spPr bwMode="auto">
          <a:xfrm>
            <a:off x="1150938" y="1981200"/>
            <a:ext cx="140493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8282" y="764704"/>
            <a:ext cx="1466156" cy="432048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843808" y="2819028"/>
            <a:ext cx="2375892" cy="97001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3"/>
          </p:nvPr>
        </p:nvSpPr>
        <p:spPr>
          <a:xfrm>
            <a:off x="1019793" y="1239618"/>
            <a:ext cx="1464645" cy="317173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2836599" y="2436128"/>
            <a:ext cx="2383101" cy="344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9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5B9715A7-AA96-4ADB-922D-AD2F510C3ADF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6DCF326F-2AE0-4A90-99C9-B4B943B9FEA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843808" y="823938"/>
            <a:ext cx="3139752" cy="80486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4"/>
          </p:nvPr>
        </p:nvSpPr>
        <p:spPr>
          <a:xfrm>
            <a:off x="1071240" y="1230660"/>
            <a:ext cx="864022" cy="57549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7"/>
          </p:nvPr>
        </p:nvSpPr>
        <p:spPr>
          <a:xfrm>
            <a:off x="1080438" y="838200"/>
            <a:ext cx="864095" cy="37125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E8F82180-09ED-408B-B17A-34029217102F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800"/>
            </a:lvl1pPr>
          </a:lstStyle>
          <a:p>
            <a:fld id="{C0C3AB1A-ECA2-42A3-B44F-C959328256B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A45DD142-90D0-48D4-8778-B3C9B480B4D7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DF203B82-1834-4E3C-A771-0AA7CF29647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41A1BD7C-479A-4B15-B9E8-F8319899FD5F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8BA8F42E-53A0-4F71-A59D-A76BECC5C2D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2A304738-D5A8-4991-BF7B-3598B7098FD5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4CB50EB1-7AB7-4BFE-9E1E-FE09036F087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텍스트 개체 틀 3"/>
          <p:cNvSpPr>
            <a:spLocks noGrp="1"/>
          </p:cNvSpPr>
          <p:nvPr>
            <p:ph type="body" sz="half" idx="16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fld id="{6BED66F6-E4A5-468D-8BD3-6129D49C5C93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fld id="{29A87CB8-D935-47D4-8E6B-D7F34EE8666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rgbClr val="595959"/>
                </a:solidFill>
                <a:latin typeface="나눔명조"/>
                <a:ea typeface="Gulim" pitchFamily="34" charset="-127"/>
              </a:defRPr>
            </a:lvl1pPr>
          </a:lstStyle>
          <a:p>
            <a:fld id="{54DBBCE8-1E63-47D0-B6FF-D72A3AE7170B}" type="datetimeFigureOut">
              <a:rPr lang="ko-KR" altLang="en-US"/>
              <a:pPr/>
              <a:t>2012-05-07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rgbClr val="595959"/>
                </a:solidFill>
                <a:latin typeface="나눔명조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595959"/>
                </a:solidFill>
                <a:latin typeface="나눔명조"/>
                <a:ea typeface="Gulim" pitchFamily="34" charset="-127"/>
              </a:defRPr>
            </a:lvl1pPr>
          </a:lstStyle>
          <a:p>
            <a:fld id="{51F0E6EC-1E9B-43CF-863B-F48D6FF99E2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b="1" kern="1200">
          <a:solidFill>
            <a:srgbClr val="595959"/>
          </a:solidFill>
          <a:latin typeface="나눔명조" pitchFamily="18" charset="-127"/>
          <a:ea typeface="나눔명조" pitchFamily="18" charset="-127"/>
          <a:cs typeface="나눔명조"/>
        </a:defRPr>
      </a:lvl1pPr>
      <a:lvl2pPr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2pPr>
      <a:lvl3pPr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3pPr>
      <a:lvl4pPr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4pPr>
      <a:lvl5pPr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나눔명조"/>
          <a:ea typeface="나눔명조"/>
          <a:cs typeface="나눔명조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buChar char="•"/>
        <a:defRPr sz="3200" kern="1200">
          <a:solidFill>
            <a:srgbClr val="595959"/>
          </a:solidFill>
          <a:latin typeface="+mn-lt"/>
          <a:ea typeface="+mn-ea"/>
          <a:cs typeface="나눔명조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buChar char="–"/>
        <a:defRPr sz="2800" kern="1200">
          <a:solidFill>
            <a:srgbClr val="595959"/>
          </a:solidFill>
          <a:latin typeface="+mn-lt"/>
          <a:ea typeface="+mn-ea"/>
          <a:cs typeface="나눔명조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buChar char="•"/>
        <a:defRPr sz="2400" kern="1200">
          <a:solidFill>
            <a:srgbClr val="595959"/>
          </a:solidFill>
          <a:latin typeface="+mn-lt"/>
          <a:ea typeface="+mn-ea"/>
          <a:cs typeface="나눔명조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buChar char="–"/>
        <a:defRPr sz="2000" kern="1200">
          <a:solidFill>
            <a:srgbClr val="595959"/>
          </a:solidFill>
          <a:latin typeface="+mn-lt"/>
          <a:ea typeface="+mn-ea"/>
          <a:cs typeface="나눔명조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buChar char="»"/>
        <a:defRPr sz="2000" kern="1200">
          <a:solidFill>
            <a:srgbClr val="595959"/>
          </a:solidFill>
          <a:latin typeface="+mn-lt"/>
          <a:ea typeface="+mn-ea"/>
          <a:cs typeface="나눔명조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51pptmoba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nhn\바탕 화면\하늘수채\그림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3563938" y="6234113"/>
            <a:ext cx="21574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16225" y="1006475"/>
            <a:ext cx="3556000" cy="4583113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 sz="2000" b="1">
              <a:solidFill>
                <a:srgbClr val="404040"/>
              </a:solidFill>
              <a:ea typeface="Gulim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55950" y="1690688"/>
            <a:ext cx="1679575" cy="132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95000"/>
              </a:lnSpc>
            </a:pPr>
            <a:r>
              <a:rPr lang="ko-KR" altLang="en-US" sz="4200">
                <a:solidFill>
                  <a:srgbClr val="595959"/>
                </a:solidFill>
                <a:latin typeface="나눔명조"/>
                <a:ea typeface="Gulim" pitchFamily="34" charset="-127"/>
              </a:rPr>
              <a:t>문서의</a:t>
            </a:r>
            <a:endParaRPr lang="en-US" altLang="ko-KR" sz="4200">
              <a:solidFill>
                <a:srgbClr val="595959"/>
              </a:solidFill>
              <a:latin typeface="나눔명조"/>
              <a:ea typeface="Gulim" pitchFamily="34" charset="-127"/>
            </a:endParaRPr>
          </a:p>
          <a:p>
            <a:pPr latinLnBrk="1">
              <a:lnSpc>
                <a:spcPct val="95000"/>
              </a:lnSpc>
            </a:pPr>
            <a:r>
              <a:rPr lang="ko-KR" altLang="en-US" sz="4200">
                <a:solidFill>
                  <a:srgbClr val="595959"/>
                </a:solidFill>
                <a:latin typeface="나눔명조"/>
                <a:ea typeface="Gulim" pitchFamily="34" charset="-127"/>
              </a:rPr>
              <a:t>제목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192463" y="5099050"/>
            <a:ext cx="7985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sz="800" b="1">
                <a:solidFill>
                  <a:srgbClr val="A6A6A6"/>
                </a:solidFill>
                <a:latin typeface="나눔명조"/>
                <a:ea typeface="Gulim" pitchFamily="34" charset="-127"/>
              </a:rPr>
              <a:t>작성자 </a:t>
            </a:r>
            <a:r>
              <a:rPr lang="en-US" altLang="ko-KR" sz="800" b="1">
                <a:solidFill>
                  <a:srgbClr val="A6A6A6"/>
                </a:solidFill>
                <a:latin typeface="나눔명조"/>
                <a:ea typeface="Gulim" pitchFamily="34" charset="-127"/>
              </a:rPr>
              <a:t> /  </a:t>
            </a:r>
            <a:r>
              <a:rPr lang="ko-KR" altLang="en-US" sz="800" b="1">
                <a:solidFill>
                  <a:srgbClr val="A6A6A6"/>
                </a:solidFill>
                <a:latin typeface="나눔명조"/>
                <a:ea typeface="Gulim" pitchFamily="34" charset="-127"/>
              </a:rPr>
              <a:t>작성일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73413" y="1304925"/>
            <a:ext cx="6635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sz="1400" b="1">
                <a:solidFill>
                  <a:srgbClr val="6EAAC2"/>
                </a:solidFill>
                <a:latin typeface="나눔명조"/>
                <a:ea typeface="Gulim" pitchFamily="34" charset="-127"/>
              </a:rPr>
              <a:t>소제목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195513" y="5734050"/>
            <a:ext cx="493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4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부제목 3"/>
          <p:cNvSpPr>
            <a:spLocks noGrp="1"/>
          </p:cNvSpPr>
          <p:nvPr>
            <p:ph type="subTitle" idx="1"/>
          </p:nvPr>
        </p:nvSpPr>
        <p:spPr>
          <a:xfrm>
            <a:off x="2817813" y="1700213"/>
            <a:ext cx="4494212" cy="4249737"/>
          </a:xfrm>
        </p:spPr>
        <p:txBody>
          <a:bodyPr>
            <a:noAutofit/>
          </a:bodyPr>
          <a:lstStyle/>
          <a:p>
            <a:pPr indent="-514350" algn="l"/>
            <a:r>
              <a:rPr lang="en-US" altLang="ko-KR" sz="1600" b="1" smtClean="0">
                <a:solidFill>
                  <a:srgbClr val="404040"/>
                </a:solidFill>
                <a:ea typeface="Gulim" pitchFamily="34" charset="-127"/>
              </a:rPr>
              <a:t>1. </a:t>
            </a:r>
            <a:r>
              <a:rPr lang="ko-KR" altLang="en-US" sz="1600" b="1" smtClean="0">
                <a:solidFill>
                  <a:srgbClr val="404040"/>
                </a:solidFill>
                <a:ea typeface="Gulim" pitchFamily="34" charset="-127"/>
              </a:rPr>
              <a:t>꼭지제목</a:t>
            </a:r>
            <a:endParaRPr lang="en-US" altLang="ko-KR" sz="16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r>
              <a:rPr lang="en-US" altLang="ko-KR" sz="1000" b="1" smtClean="0">
                <a:solidFill>
                  <a:srgbClr val="404040"/>
                </a:solidFill>
                <a:ea typeface="Gulim" pitchFamily="34" charset="-127"/>
              </a:rPr>
              <a:t>1.1  </a:t>
            </a:r>
            <a:r>
              <a:rPr lang="ko-KR" altLang="en-US" sz="1000" b="1" smtClean="0">
                <a:solidFill>
                  <a:srgbClr val="404040"/>
                </a:solidFill>
                <a:ea typeface="Gulim" pitchFamily="34" charset="-127"/>
              </a:rPr>
              <a:t>내용 제목</a:t>
            </a:r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r>
              <a:rPr lang="en-US" altLang="ko-KR" sz="1000" b="1" smtClean="0">
                <a:solidFill>
                  <a:srgbClr val="404040"/>
                </a:solidFill>
                <a:ea typeface="Gulim" pitchFamily="34" charset="-127"/>
              </a:rPr>
              <a:t>1.2  </a:t>
            </a:r>
            <a:r>
              <a:rPr lang="ko-KR" altLang="en-US" sz="1000" b="1" smtClean="0">
                <a:solidFill>
                  <a:srgbClr val="404040"/>
                </a:solidFill>
                <a:ea typeface="Gulim" pitchFamily="34" charset="-127"/>
              </a:rPr>
              <a:t>내용 제목</a:t>
            </a:r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r>
              <a:rPr lang="en-US" altLang="ko-KR" sz="1000" b="1" smtClean="0">
                <a:solidFill>
                  <a:srgbClr val="404040"/>
                </a:solidFill>
                <a:ea typeface="Gulim" pitchFamily="34" charset="-127"/>
              </a:rPr>
              <a:t>1.3  </a:t>
            </a:r>
            <a:r>
              <a:rPr lang="ko-KR" altLang="en-US" sz="1000" b="1" smtClean="0">
                <a:solidFill>
                  <a:srgbClr val="404040"/>
                </a:solidFill>
                <a:ea typeface="Gulim" pitchFamily="34" charset="-127"/>
              </a:rPr>
              <a:t>내용 제목</a:t>
            </a:r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indent="-514350" algn="l"/>
            <a:endParaRPr lang="en-US" altLang="ko-KR" sz="2000" b="1" smtClean="0">
              <a:solidFill>
                <a:srgbClr val="404040"/>
              </a:solidFill>
              <a:ea typeface="Gulim" pitchFamily="34" charset="-127"/>
            </a:endParaRPr>
          </a:p>
          <a:p>
            <a:pPr indent="-514350" algn="l"/>
            <a:r>
              <a:rPr lang="en-US" altLang="ko-KR" sz="1600" b="1" smtClean="0">
                <a:solidFill>
                  <a:srgbClr val="404040"/>
                </a:solidFill>
                <a:ea typeface="Gulim" pitchFamily="34" charset="-127"/>
              </a:rPr>
              <a:t>2. </a:t>
            </a:r>
            <a:r>
              <a:rPr lang="ko-KR" altLang="en-US" sz="1600" b="1" smtClean="0">
                <a:solidFill>
                  <a:srgbClr val="404040"/>
                </a:solidFill>
                <a:ea typeface="Gulim" pitchFamily="34" charset="-127"/>
              </a:rPr>
              <a:t>꼭지제목</a:t>
            </a:r>
            <a:endParaRPr lang="en-US" altLang="ko-KR" sz="16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9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r>
              <a:rPr lang="en-US" altLang="ko-KR" sz="1000" b="1" smtClean="0">
                <a:solidFill>
                  <a:srgbClr val="404040"/>
                </a:solidFill>
                <a:ea typeface="Gulim" pitchFamily="34" charset="-127"/>
              </a:rPr>
              <a:t>2.1  </a:t>
            </a:r>
            <a:r>
              <a:rPr lang="ko-KR" altLang="en-US" sz="1000" b="1" smtClean="0">
                <a:solidFill>
                  <a:srgbClr val="404040"/>
                </a:solidFill>
                <a:ea typeface="Gulim" pitchFamily="34" charset="-127"/>
              </a:rPr>
              <a:t>내용 제목</a:t>
            </a:r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endParaRPr lang="en-US" altLang="ko-KR" sz="1000" b="1" smtClean="0">
              <a:solidFill>
                <a:srgbClr val="404040"/>
              </a:solidFill>
              <a:ea typeface="Gulim" pitchFamily="34" charset="-127"/>
            </a:endParaRPr>
          </a:p>
          <a:p>
            <a:pPr lvl="2" indent="-514350" algn="l"/>
            <a:r>
              <a:rPr lang="en-US" altLang="ko-KR" sz="1000" b="1" smtClean="0">
                <a:solidFill>
                  <a:srgbClr val="404040"/>
                </a:solidFill>
                <a:ea typeface="Gulim" pitchFamily="34" charset="-127"/>
              </a:rPr>
              <a:t>2.2  </a:t>
            </a:r>
            <a:r>
              <a:rPr lang="ko-KR" altLang="en-US" sz="1000" b="1" smtClean="0">
                <a:solidFill>
                  <a:srgbClr val="404040"/>
                </a:solidFill>
                <a:ea typeface="Gulim" pitchFamily="34" charset="-127"/>
              </a:rPr>
              <a:t>내용 제목</a:t>
            </a:r>
            <a:endParaRPr lang="en-US" altLang="ko-KR" sz="1600" b="1" smtClean="0">
              <a:solidFill>
                <a:srgbClr val="404040"/>
              </a:solidFill>
              <a:ea typeface="Gulim" pitchFamily="34" charset="-127"/>
            </a:endParaRPr>
          </a:p>
        </p:txBody>
      </p:sp>
      <p:grpSp>
        <p:nvGrpSpPr>
          <p:cNvPr id="15363" name="그룹 13"/>
          <p:cNvGrpSpPr>
            <a:grpSpLocks/>
          </p:cNvGrpSpPr>
          <p:nvPr/>
        </p:nvGrpSpPr>
        <p:grpSpPr bwMode="auto">
          <a:xfrm>
            <a:off x="877888" y="1790700"/>
            <a:ext cx="1030287" cy="1160463"/>
            <a:chOff x="878066" y="1367046"/>
            <a:chExt cx="1029638" cy="1160073"/>
          </a:xfrm>
        </p:grpSpPr>
        <p:sp>
          <p:nvSpPr>
            <p:cNvPr id="34" name="TextBox 33"/>
            <p:cNvSpPr txBox="1"/>
            <p:nvPr/>
          </p:nvSpPr>
          <p:spPr>
            <a:xfrm>
              <a:off x="878066" y="1646352"/>
              <a:ext cx="1029638" cy="58559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ctr" latinLnBrk="1"/>
              <a:r>
                <a:rPr lang="ko-KR" altLang="en-US" sz="3200" b="1">
                  <a:solidFill>
                    <a:srgbClr val="404040"/>
                  </a:solidFill>
                  <a:latin typeface="나눔명조"/>
                  <a:ea typeface="Gulim" pitchFamily="34" charset="-127"/>
                </a:rPr>
                <a:t>목차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1158876" y="1367046"/>
              <a:ext cx="46801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158876" y="2527119"/>
              <a:ext cx="46801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nhn\바탕 화면\하늘수채\그림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2960688"/>
            <a:ext cx="9144000" cy="739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indent="-514350" algn="ctr" latinLnBrk="1">
              <a:lnSpc>
                <a:spcPct val="150000"/>
              </a:lnSpc>
            </a:pPr>
            <a:r>
              <a:rPr lang="en-US" altLang="ko-KR" sz="32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| </a:t>
            </a:r>
            <a:r>
              <a:rPr lang="ko-KR" altLang="en-US" sz="32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꼭지제목</a:t>
            </a:r>
            <a:r>
              <a:rPr lang="en-US" altLang="ko-KR" sz="32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|</a:t>
            </a:r>
          </a:p>
        </p:txBody>
      </p:sp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2680">
            <a:off x="5300663" y="2663825"/>
            <a:ext cx="1376362" cy="10795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2462213" y="1960563"/>
            <a:ext cx="3556000" cy="4122737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내용을  작성하세요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본문 내용의 글꼴크기는 나눔명조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B 11pt,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글자 간격은 표준을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줄 간격은 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20pt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 권장합니다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2432050" y="774700"/>
            <a:ext cx="4876800" cy="969963"/>
          </a:xfrm>
          <a:prstGeom prst="rect">
            <a:avLst/>
          </a:prstGeom>
        </p:spPr>
        <p:txBody>
          <a:bodyPr/>
          <a:lstStyle/>
          <a:p>
            <a:pPr indent="-514350" latinLnBrk="1">
              <a:spcBef>
                <a:spcPct val="20000"/>
              </a:spcBef>
              <a:buFont typeface="Arial" charset="0"/>
              <a:buNone/>
            </a:pPr>
            <a:r>
              <a:rPr lang="ko-KR" altLang="en-US" sz="20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시의 제목 </a:t>
            </a:r>
            <a:endParaRPr lang="en-US" altLang="ko-KR" sz="2000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  <a:p>
            <a:pPr indent="-514350" latinLnBrk="1">
              <a:lnSpc>
                <a:spcPts val="3200"/>
              </a:lnSpc>
              <a:spcBef>
                <a:spcPct val="20000"/>
              </a:spcBef>
            </a:pPr>
            <a:r>
              <a:rPr lang="ko-KR" altLang="en-US" sz="12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작가 이름</a:t>
            </a:r>
            <a:endParaRPr lang="en-US" altLang="ko-KR" sz="12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213" y="6373813"/>
            <a:ext cx="2016125" cy="333375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ko-KR" altLang="en-US" sz="8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출처 표시</a:t>
            </a:r>
            <a:endParaRPr lang="en-US" altLang="ko-KR" sz="8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74219">
            <a:off x="6770688" y="4767262"/>
            <a:ext cx="2032000" cy="159702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27534">
            <a:off x="6119019" y="4006057"/>
            <a:ext cx="1849437" cy="15113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2462213" y="1960563"/>
            <a:ext cx="3556000" cy="4122737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내용을  작성하세요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본문 내용의 글꼴크기는 나눔명조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B 11pt,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글자 간격은 표준을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줄 간격은 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20pt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 권장합니다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2432050" y="774700"/>
            <a:ext cx="4876800" cy="969963"/>
          </a:xfrm>
          <a:prstGeom prst="rect">
            <a:avLst/>
          </a:prstGeom>
        </p:spPr>
        <p:txBody>
          <a:bodyPr/>
          <a:lstStyle/>
          <a:p>
            <a:pPr indent="-514350" latinLnBrk="1">
              <a:spcBef>
                <a:spcPct val="20000"/>
              </a:spcBef>
              <a:buFont typeface="Arial" charset="0"/>
              <a:buNone/>
            </a:pPr>
            <a:r>
              <a:rPr lang="ko-KR" altLang="en-US" sz="20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시의 제목 </a:t>
            </a:r>
            <a:endParaRPr lang="en-US" altLang="ko-KR" sz="2000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  <a:p>
            <a:pPr indent="-514350" latinLnBrk="1">
              <a:lnSpc>
                <a:spcPts val="3200"/>
              </a:lnSpc>
              <a:spcBef>
                <a:spcPct val="20000"/>
              </a:spcBef>
            </a:pPr>
            <a:r>
              <a:rPr lang="ko-KR" altLang="en-US" sz="12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작가 이름</a:t>
            </a:r>
            <a:endParaRPr lang="en-US" altLang="ko-KR" sz="12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213" y="6373813"/>
            <a:ext cx="2016125" cy="333375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ko-KR" altLang="en-US" sz="8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출처 표시</a:t>
            </a:r>
            <a:endParaRPr lang="en-US" altLang="ko-KR" sz="8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  <p:pic>
        <p:nvPicPr>
          <p:cNvPr id="13" name="그림 12" descr="낙옆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5013325"/>
            <a:ext cx="1295400" cy="10795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부제목 3"/>
          <p:cNvSpPr txBox="1">
            <a:spLocks/>
          </p:cNvSpPr>
          <p:nvPr/>
        </p:nvSpPr>
        <p:spPr>
          <a:xfrm>
            <a:off x="1042988" y="811213"/>
            <a:ext cx="1800225" cy="407987"/>
          </a:xfrm>
          <a:prstGeom prst="rect">
            <a:avLst/>
          </a:prstGeom>
        </p:spPr>
        <p:txBody>
          <a:bodyPr/>
          <a:lstStyle/>
          <a:p>
            <a:pPr indent="-514350" latinLnBrk="1">
              <a:spcBef>
                <a:spcPct val="20000"/>
              </a:spcBef>
            </a:pPr>
            <a:r>
              <a:rPr lang="ko-KR" altLang="en-US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작가소개</a:t>
            </a:r>
            <a:endParaRPr lang="en-US" altLang="ko-KR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2" name="부제목 3"/>
          <p:cNvSpPr txBox="1">
            <a:spLocks/>
          </p:cNvSpPr>
          <p:nvPr/>
        </p:nvSpPr>
        <p:spPr>
          <a:xfrm>
            <a:off x="2840038" y="2762250"/>
            <a:ext cx="3676650" cy="2106613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내용을 작성하세요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본문 내용의 글꼴 크기는 나눔명조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B 11pt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글자 간격은 표준을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줄 간격은 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20pt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 권장합니다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sp>
        <p:nvSpPr>
          <p:cNvPr id="13" name="부제목 3"/>
          <p:cNvSpPr txBox="1">
            <a:spLocks/>
          </p:cNvSpPr>
          <p:nvPr/>
        </p:nvSpPr>
        <p:spPr>
          <a:xfrm>
            <a:off x="1042988" y="1220788"/>
            <a:ext cx="865187" cy="336550"/>
          </a:xfrm>
          <a:prstGeom prst="rect">
            <a:avLst/>
          </a:prstGeom>
        </p:spPr>
        <p:txBody>
          <a:bodyPr/>
          <a:lstStyle/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|</a:t>
            </a:r>
            <a:r>
              <a:rPr lang="ko-KR" altLang="en-US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 작가이름</a:t>
            </a:r>
            <a:r>
              <a:rPr lang="en-US" altLang="ko-KR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|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endParaRPr lang="en-US" altLang="ko-KR" sz="1000">
              <a:solidFill>
                <a:srgbClr val="404040"/>
              </a:solidFill>
              <a:latin typeface="나눔명조"/>
              <a:ea typeface="Gulim" pitchFamily="34" charset="-127"/>
            </a:endParaRPr>
          </a:p>
        </p:txBody>
      </p:sp>
      <p:pic>
        <p:nvPicPr>
          <p:cNvPr id="20485" name="Picture 2" descr="C:\Documents and Settings\nhn\바탕 화면\현대시문학자료\은하랑.jpg"/>
          <p:cNvPicPr>
            <a:picLocks noChangeAspect="1" noChangeArrowheads="1"/>
          </p:cNvPicPr>
          <p:nvPr/>
        </p:nvPicPr>
        <p:blipFill>
          <a:blip r:embed="rId4">
            <a:lum contrast="4000"/>
            <a:grayscl/>
          </a:blip>
          <a:srcRect/>
          <a:stretch>
            <a:fillRect/>
          </a:stretch>
        </p:blipFill>
        <p:spPr bwMode="auto">
          <a:xfrm>
            <a:off x="1150938" y="1981200"/>
            <a:ext cx="140493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833688" y="2389188"/>
            <a:ext cx="476250" cy="319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latinLnBrk="1">
              <a:lnSpc>
                <a:spcPts val="2000"/>
              </a:lnSpc>
            </a:pPr>
            <a:r>
              <a:rPr lang="ko-KR" altLang="en-US" sz="12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약력</a:t>
            </a:r>
            <a:endParaRPr lang="en-US" altLang="ko-KR" sz="12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nhn\바탕 화면\하늘수채\그림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부제목 3"/>
          <p:cNvSpPr txBox="1">
            <a:spLocks/>
          </p:cNvSpPr>
          <p:nvPr/>
        </p:nvSpPr>
        <p:spPr>
          <a:xfrm>
            <a:off x="1042988" y="811213"/>
            <a:ext cx="1800225" cy="407987"/>
          </a:xfrm>
          <a:prstGeom prst="rect">
            <a:avLst/>
          </a:prstGeom>
        </p:spPr>
        <p:txBody>
          <a:bodyPr/>
          <a:lstStyle/>
          <a:p>
            <a:pPr indent="-514350" latinLnBrk="1">
              <a:spcBef>
                <a:spcPct val="20000"/>
              </a:spcBef>
            </a:pPr>
            <a:r>
              <a:rPr lang="ko-KR" altLang="en-US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시 평</a:t>
            </a:r>
            <a:endParaRPr lang="en-US" altLang="ko-KR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840038" y="6373813"/>
            <a:ext cx="2016125" cy="333375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ko-KR" altLang="en-US" sz="8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출처 표시</a:t>
            </a:r>
            <a:endParaRPr lang="en-US" altLang="ko-KR" sz="8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9" name="부제목 3"/>
          <p:cNvSpPr txBox="1">
            <a:spLocks/>
          </p:cNvSpPr>
          <p:nvPr/>
        </p:nvSpPr>
        <p:spPr>
          <a:xfrm>
            <a:off x="2840038" y="774700"/>
            <a:ext cx="6303962" cy="1717675"/>
          </a:xfrm>
          <a:prstGeom prst="rect">
            <a:avLst/>
          </a:prstGeom>
        </p:spPr>
        <p:txBody>
          <a:bodyPr/>
          <a:lstStyle/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내용을 작성하세요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본문 내용의 글꼴 크기는 나눔명조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B 11pt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글자 간격은 표준을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,</a:t>
            </a: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줄 간격은 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20pt</a:t>
            </a: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를 권장합니다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  <a:p>
            <a:pPr marL="514350" indent="-514350" latinLnBrk="1">
              <a:lnSpc>
                <a:spcPts val="2000"/>
              </a:lnSpc>
            </a:pPr>
            <a:endParaRPr lang="en-US" altLang="ko-KR" sz="1100" b="1">
              <a:solidFill>
                <a:srgbClr val="595959"/>
              </a:solidFill>
              <a:latin typeface="나눔명조"/>
              <a:ea typeface="Gulim" pitchFamily="34" charset="-127"/>
            </a:endParaRPr>
          </a:p>
          <a:p>
            <a:pPr marL="514350" indent="-514350" latinLnBrk="1">
              <a:lnSpc>
                <a:spcPts val="2000"/>
              </a:lnSpc>
            </a:pPr>
            <a:r>
              <a:rPr lang="ko-KR" altLang="en-US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상황에 따라 조절하실 수 있습니다</a:t>
            </a:r>
            <a:r>
              <a:rPr lang="en-US" altLang="ko-KR" sz="1100" b="1">
                <a:solidFill>
                  <a:srgbClr val="595959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042988" y="1220788"/>
            <a:ext cx="1800225" cy="566737"/>
          </a:xfrm>
          <a:prstGeom prst="rect">
            <a:avLst/>
          </a:prstGeom>
        </p:spPr>
        <p:txBody>
          <a:bodyPr/>
          <a:lstStyle/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|</a:t>
            </a:r>
            <a:r>
              <a:rPr lang="ko-KR" altLang="en-US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시의 제목</a:t>
            </a:r>
            <a:r>
              <a:rPr lang="en-US" altLang="ko-KR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|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000">
                <a:solidFill>
                  <a:srgbClr val="404040"/>
                </a:solidFill>
                <a:latin typeface="나눔명조"/>
                <a:ea typeface="Gulim" pitchFamily="34" charset="-127"/>
              </a:rPr>
              <a:t>작가 이름 作 </a:t>
            </a:r>
            <a:endParaRPr lang="en-US" altLang="ko-KR" sz="1000">
              <a:solidFill>
                <a:srgbClr val="404040"/>
              </a:solidFill>
              <a:latin typeface="나눔명조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pe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1052513"/>
            <a:ext cx="4032250" cy="261937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3" name="그림 12" descr="낙옆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5" y="5013325"/>
            <a:ext cx="1295400" cy="10795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4" name="그림 13" descr="낙옆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18945" flipH="1">
            <a:off x="6920707" y="2439193"/>
            <a:ext cx="2032000" cy="1598613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5" name="그림 14" descr="낙옆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27534">
            <a:off x="4678363" y="2484437"/>
            <a:ext cx="1849438" cy="1509713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67304">
            <a:off x="2417763" y="2519362"/>
            <a:ext cx="1836738" cy="1439863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3559" name="그림 16" descr="낙옆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4797425"/>
            <a:ext cx="1377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그림 17" descr="잉크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620713"/>
            <a:ext cx="1498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부제목 3"/>
          <p:cNvSpPr txBox="1">
            <a:spLocks/>
          </p:cNvSpPr>
          <p:nvPr/>
        </p:nvSpPr>
        <p:spPr>
          <a:xfrm>
            <a:off x="1042988" y="811213"/>
            <a:ext cx="1800225" cy="673100"/>
          </a:xfrm>
          <a:prstGeom prst="rect">
            <a:avLst/>
          </a:prstGeom>
        </p:spPr>
        <p:txBody>
          <a:bodyPr/>
          <a:lstStyle/>
          <a:p>
            <a:pPr indent="-514350" latinLnBrk="1">
              <a:spcBef>
                <a:spcPct val="20000"/>
              </a:spcBef>
            </a:pPr>
            <a:r>
              <a:rPr lang="ko-KR" altLang="en-US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사용 그림</a:t>
            </a:r>
            <a:endParaRPr lang="en-US" altLang="ko-KR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  <a:p>
            <a:pPr indent="-514350" latinLnBrk="1">
              <a:spcBef>
                <a:spcPct val="20000"/>
              </a:spcBef>
            </a:pPr>
            <a:r>
              <a:rPr lang="ko-KR" altLang="en-US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예시</a:t>
            </a:r>
            <a:endParaRPr lang="en-US" altLang="ko-KR" b="1">
              <a:solidFill>
                <a:srgbClr val="404040"/>
              </a:solidFill>
              <a:latin typeface="나눔명조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059113"/>
            <a:ext cx="9144000" cy="739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indent="-514350" algn="ctr" latinLnBrk="1">
              <a:lnSpc>
                <a:spcPct val="150000"/>
              </a:lnSpc>
            </a:pPr>
            <a:r>
              <a:rPr lang="ko-KR" altLang="en-US" sz="32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감사합니다</a:t>
            </a:r>
            <a:r>
              <a:rPr lang="en-US" altLang="ko-KR" sz="3200" b="1">
                <a:solidFill>
                  <a:srgbClr val="404040"/>
                </a:solidFill>
                <a:latin typeface="나눔명조"/>
                <a:ea typeface="Gulim" pitchFamily="34" charset="-127"/>
              </a:rPr>
              <a:t>.</a:t>
            </a:r>
          </a:p>
        </p:txBody>
      </p:sp>
      <p:pic>
        <p:nvPicPr>
          <p:cNvPr id="11" name="그림 10" descr="pe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6477">
            <a:off x="5087938" y="4016375"/>
            <a:ext cx="3960812" cy="257175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24580" name="그림 12" descr="잉크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644900"/>
            <a:ext cx="1498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457575" y="6234113"/>
            <a:ext cx="215741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5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148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나눔명조</vt:lpstr>
      <vt:lpstr>Arial</vt:lpstr>
      <vt:lpstr>맑은 고딕</vt:lpstr>
      <vt:lpstr>Gulim</vt:lpstr>
      <vt:lpstr>나눔고딕</vt:lpstr>
      <vt:lpstr>宋体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pc</cp:lastModifiedBy>
  <cp:revision>3</cp:revision>
  <dcterms:created xsi:type="dcterms:W3CDTF">2011-08-23T09:33:59Z</dcterms:created>
  <dcterms:modified xsi:type="dcterms:W3CDTF">2012-05-07T06:31:44Z</dcterms:modified>
</cp:coreProperties>
</file>