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1" r:id="rId1"/>
  </p:sldMasterIdLst>
  <p:notesMasterIdLst>
    <p:notesMasterId r:id="rId15"/>
  </p:notesMasterIdLst>
  <p:handoutMasterIdLst>
    <p:handoutMasterId r:id="rId16"/>
  </p:handoutMasterIdLst>
  <p:sldIdLst>
    <p:sldId id="362" r:id="rId2"/>
    <p:sldId id="348" r:id="rId3"/>
    <p:sldId id="349" r:id="rId4"/>
    <p:sldId id="352" r:id="rId5"/>
    <p:sldId id="357" r:id="rId6"/>
    <p:sldId id="361" r:id="rId7"/>
    <p:sldId id="351" r:id="rId8"/>
    <p:sldId id="354" r:id="rId9"/>
    <p:sldId id="356" r:id="rId10"/>
    <p:sldId id="355" r:id="rId11"/>
    <p:sldId id="358" r:id="rId12"/>
    <p:sldId id="359" r:id="rId13"/>
    <p:sldId id="360" r:id="rId14"/>
  </p:sldIdLst>
  <p:sldSz cx="9144000" cy="6858000" type="screen4x3"/>
  <p:notesSz cx="6858000" cy="9144000"/>
  <p:embeddedFontLst>
    <p:embeddedFont>
      <p:font typeface="나눔고딕" charset="-127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맑은 고딕" pitchFamily="34" charset="-127"/>
      <p:regular r:id="rId23"/>
      <p:bold r:id="rId2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나눔 고딕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나눔 고딕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나눔 고딕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나눔 고딕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나눔 고딕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나눔 고딕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나눔 고딕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나눔 고딕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나눔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C5E"/>
    <a:srgbClr val="7E858E"/>
    <a:srgbClr val="68727E"/>
    <a:srgbClr val="4C535C"/>
    <a:srgbClr val="FFE05B"/>
    <a:srgbClr val="7D62F0"/>
    <a:srgbClr val="FEEA54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4" autoAdjust="0"/>
    <p:restoredTop sz="98024" autoAdjust="0"/>
  </p:normalViewPr>
  <p:slideViewPr>
    <p:cSldViewPr>
      <p:cViewPr varScale="1">
        <p:scale>
          <a:sx n="80" d="100"/>
          <a:sy n="80" d="100"/>
        </p:scale>
        <p:origin x="-1206" y="-96"/>
      </p:cViewPr>
      <p:guideLst>
        <p:guide orient="horz" pos="1207"/>
        <p:guide orient="horz" pos="2713"/>
        <p:guide orient="horz" pos="2647"/>
        <p:guide orient="horz" pos="4166"/>
        <p:guide pos="158"/>
        <p:guide pos="1997"/>
        <p:guide pos="3771"/>
        <p:guide pos="3843"/>
        <p:guide pos="5604"/>
        <p:guide pos="19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8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lang="ko-KR" sz="1200" dirty="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lang="ko-KR" sz="1200" smtClean="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9A82AC2E-2708-46D2-9CDB-763970464F1C}" type="datetimeFigureOut">
              <a:rPr lang="en-US" altLang="ko-KR"/>
              <a:pPr>
                <a:defRPr/>
              </a:pPr>
              <a:t>5/17/2012</a:t>
            </a:fld>
            <a:endParaRPr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lang="ko-KR" sz="1200" dirty="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lang="ko-KR" sz="1200" smtClean="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D8555F0C-290C-45D1-9AB2-CEAE52C761CE}" type="slidenum">
              <a:rPr lang="en-US" altLang="ko-KR"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lang="ko-KR" sz="120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lang="ko-KR" sz="120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C9783990-7293-4D05-84A0-A86A066F85D9}" type="datetimeFigureOut">
              <a:rPr altLang="en-US"/>
              <a:pPr>
                <a:defRPr/>
              </a:pPr>
              <a:t>2012-05-17</a:t>
            </a:fld>
            <a:endParaRPr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ko-KR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ko-KR" noProof="0"/>
              <a:t>마스터 텍스트 스타일을 편집합니다</a:t>
            </a:r>
          </a:p>
          <a:p>
            <a:pPr lvl="1"/>
            <a:r>
              <a:rPr lang="ko-KR" noProof="0"/>
              <a:t>둘째 수준</a:t>
            </a:r>
          </a:p>
          <a:p>
            <a:pPr lvl="2"/>
            <a:r>
              <a:rPr lang="ko-KR" noProof="0"/>
              <a:t>셋째 수준</a:t>
            </a:r>
          </a:p>
          <a:p>
            <a:pPr lvl="3"/>
            <a:r>
              <a:rPr lang="ko-KR" noProof="0"/>
              <a:t>넷째 수준</a:t>
            </a:r>
          </a:p>
          <a:p>
            <a:pPr lvl="4"/>
            <a:r>
              <a:rPr lang="ko-KR" noProof="0"/>
              <a:t>다섯째 수준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lang="ko-KR" sz="120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lang="ko-KR" sz="120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59629777-16DF-4B35-B970-8773D9237304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>
              <a:ea typeface="맑은 고딕" pitchFamily="34" charset="-127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A8DA1A-642F-4813-AD64-5AC72F60B28A}" type="slidenum">
              <a:rPr lang="en-US" altLang="ko-KR" smtClean="0">
                <a:cs typeface="나눔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zh-CN" smtClean="0">
              <a:ea typeface="맑은 고딕" pitchFamily="34" charset="-127"/>
              <a:cs typeface="나눔 고딕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>
              <a:ea typeface="맑은 고딕" pitchFamily="34" charset="-127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AECA82-9916-4B0A-9EC7-4082FF46A44D}" type="slidenum">
              <a:rPr lang="en-US" altLang="ko-KR" smtClean="0">
                <a:cs typeface="나눔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altLang="zh-CN" smtClean="0">
              <a:ea typeface="맑은 고딕" pitchFamily="34" charset="-127"/>
              <a:cs typeface="나눔 고딕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>
              <a:ea typeface="맑은 고딕" pitchFamily="34" charset="-127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D6C629-5A90-48E5-A7FA-13398A82A178}" type="slidenum">
              <a:rPr lang="en-US" altLang="ko-KR" smtClean="0">
                <a:cs typeface="나눔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altLang="zh-CN" smtClean="0">
              <a:ea typeface="맑은 고딕" pitchFamily="34" charset="-127"/>
              <a:cs typeface="나눔 고딕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>
              <a:ea typeface="맑은 고딕" pitchFamily="34" charset="-127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2E80CB-3CCD-4052-B9FE-652393DCB1EB}" type="slidenum">
              <a:rPr lang="en-US" altLang="ko-KR" smtClean="0">
                <a:cs typeface="나눔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altLang="zh-CN" smtClean="0">
              <a:ea typeface="맑은 고딕" pitchFamily="34" charset="-127"/>
              <a:cs typeface="나눔 고딕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>
              <a:ea typeface="맑은 고딕" pitchFamily="34" charset="-127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ED6746-E009-49D9-93BA-6CAD077AE268}" type="slidenum">
              <a:rPr lang="en-US" altLang="ko-KR" smtClean="0">
                <a:cs typeface="나눔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altLang="zh-CN" smtClean="0">
              <a:ea typeface="맑은 고딕" pitchFamily="34" charset="-127"/>
              <a:cs typeface="나눔 고딕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>
              <a:ea typeface="맑은 고딕" pitchFamily="34" charset="-127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3CB2D7-7031-4218-B6CB-1499BCE31343}" type="slidenum">
              <a:rPr lang="en-US" altLang="ko-KR" smtClean="0">
                <a:cs typeface="나눔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zh-CN" smtClean="0">
              <a:ea typeface="맑은 고딕" pitchFamily="34" charset="-127"/>
              <a:cs typeface="나눔 고딕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>
              <a:ea typeface="맑은 고딕" pitchFamily="34" charset="-127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0FE5A7-97A3-47A0-8A10-A1DF63FD65F7}" type="slidenum">
              <a:rPr lang="en-US" altLang="ko-KR" smtClean="0">
                <a:cs typeface="나눔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zh-CN" smtClean="0">
              <a:ea typeface="맑은 고딕" pitchFamily="34" charset="-127"/>
              <a:cs typeface="나눔 고딕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>
              <a:ea typeface="맑은 고딕" pitchFamily="34" charset="-127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80471E-0333-47FF-B816-FCCCD34F0E41}" type="slidenum">
              <a:rPr lang="en-US" altLang="ko-KR" smtClean="0">
                <a:cs typeface="나눔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altLang="zh-CN" smtClean="0">
              <a:ea typeface="맑은 고딕" pitchFamily="34" charset="-127"/>
              <a:cs typeface="나눔 고딕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>
              <a:ea typeface="맑은 고딕" pitchFamily="34" charset="-127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4D4313-D6E7-47F3-9FFD-C557DEF00C69}" type="slidenum">
              <a:rPr lang="en-US" altLang="ko-KR" smtClean="0">
                <a:cs typeface="나눔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altLang="zh-CN" smtClean="0">
              <a:ea typeface="맑은 고딕" pitchFamily="34" charset="-127"/>
              <a:cs typeface="나눔 고딕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>
              <a:ea typeface="맑은 고딕" pitchFamily="34" charset="-127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0F2A1B-80C6-4473-8AF6-B756C37BCE78}" type="slidenum">
              <a:rPr lang="en-US" altLang="ko-KR" smtClean="0">
                <a:cs typeface="나눔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altLang="zh-CN" smtClean="0">
              <a:ea typeface="맑은 고딕" pitchFamily="34" charset="-127"/>
              <a:cs typeface="나눔 고딕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>
              <a:ea typeface="맑은 고딕" pitchFamily="34" charset="-127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858BF-892C-47DB-8D57-85158CF326F0}" type="slidenum">
              <a:rPr lang="en-US" altLang="ko-KR" smtClean="0">
                <a:cs typeface="나눔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altLang="zh-CN" smtClean="0">
              <a:ea typeface="맑은 고딕" pitchFamily="34" charset="-127"/>
              <a:cs typeface="나눔 고딕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>
              <a:ea typeface="맑은 고딕" pitchFamily="34" charset="-127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1123E3-BDA3-4C80-8FC8-B35590D85916}" type="slidenum">
              <a:rPr lang="en-US" altLang="ko-KR" smtClean="0">
                <a:cs typeface="나눔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altLang="zh-CN" smtClean="0">
              <a:ea typeface="맑은 고딕" pitchFamily="34" charset="-127"/>
              <a:cs typeface="나눔 고딕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>
              <a:ea typeface="맑은 고딕" pitchFamily="34" charset="-127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85278B-73A0-4D82-B1A4-AC79BAC98EA7}" type="slidenum">
              <a:rPr lang="en-US" altLang="ko-KR" smtClean="0">
                <a:cs typeface="나눔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altLang="zh-CN" smtClean="0">
              <a:ea typeface="맑은 고딕" pitchFamily="34" charset="-127"/>
              <a:cs typeface="나눔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257D14B-01EA-4F0E-9690-071666040906}" type="datetimeFigureOut">
              <a:rPr lang="en-US" altLang="ko-KR"/>
              <a:pPr/>
              <a:t>5/17/2012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endParaRPr lang="ko-KR" altLang="zh-CN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3516818-D458-4776-B53C-894B76E2DAA3}" type="slidenum">
              <a:rPr lang="en-US" altLang="ko-KR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5"/>
          <p:cNvCxnSpPr/>
          <p:nvPr userDrawn="1"/>
        </p:nvCxnSpPr>
        <p:spPr>
          <a:xfrm>
            <a:off x="250825" y="20605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10"/>
          <p:cNvCxnSpPr/>
          <p:nvPr userDrawn="1"/>
        </p:nvCxnSpPr>
        <p:spPr>
          <a:xfrm>
            <a:off x="250825" y="3284538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9700" y="260648"/>
            <a:ext cx="8752780" cy="796950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C00000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160462" y="2204864"/>
            <a:ext cx="8732018" cy="936104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4680A7-EBFF-43A3-AF0B-7F8215E20640}" type="datetimeFigureOut">
              <a:rPr lang="en-US" altLang="ko-KR"/>
              <a:pPr/>
              <a:t>5/17/2012</a:t>
            </a:fld>
            <a:endParaRPr lang="ko-KR" altLang="zh-CN"/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zh-CN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34A51-31C7-44D1-9A07-BE530396612D}" type="slidenum">
              <a:rPr lang="ko-KR" altLang="zh-CN"/>
              <a:pPr/>
              <a:t>‹#›</a:t>
            </a:fld>
            <a:endParaRPr lang="zh-CN" altLang="ko-K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6"/>
          <p:cNvCxnSpPr/>
          <p:nvPr userDrawn="1"/>
        </p:nvCxnSpPr>
        <p:spPr>
          <a:xfrm>
            <a:off x="250825" y="3429000"/>
            <a:ext cx="86423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7"/>
          <p:cNvCxnSpPr/>
          <p:nvPr userDrawn="1"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184" y="3459480"/>
            <a:ext cx="8678296" cy="1553696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A5461-F293-4A46-9BE0-7E4D585B292F}" type="datetimeFigureOut">
              <a:rPr lang="en-US" altLang="ko-KR"/>
              <a:pPr/>
              <a:t>5/17/2012</a:t>
            </a:fld>
            <a:endParaRPr lang="ko-KR" altLang="zh-CN"/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zh-CN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5CB4-E7A9-4D69-A58F-DEEAD9A53A30}" type="slidenum">
              <a:rPr lang="ko-KR" altLang="zh-CN"/>
              <a:pPr/>
              <a:t>‹#›</a:t>
            </a:fld>
            <a:endParaRPr lang="zh-CN" altLang="ko-K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84E9A-15EB-416B-A263-2DA9C2D422C7}" type="datetimeFigureOut">
              <a:rPr lang="en-US" altLang="ko-KR"/>
              <a:pPr/>
              <a:t>5/17/2012</a:t>
            </a:fld>
            <a:endParaRPr lang="ko-KR" altLang="zh-CN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zh-CN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094C0-3A15-4CC2-AF78-F42F299EB5ED}" type="slidenum">
              <a:rPr lang="ko-KR" altLang="zh-CN"/>
              <a:pPr/>
              <a:t>‹#›</a:t>
            </a:fld>
            <a:endParaRPr lang="zh-CN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4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223838" y="6488113"/>
            <a:ext cx="40401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700">
                <a:solidFill>
                  <a:schemeClr val="bg1"/>
                </a:solidFill>
                <a:latin typeface="나눔고딕"/>
                <a:ea typeface="나눔 고딕"/>
              </a:rPr>
              <a:t>이 문서는 나눔글꼴로 작성되었습니다</a:t>
            </a:r>
            <a:r>
              <a:rPr lang="en-US" altLang="ko-KR" sz="700">
                <a:solidFill>
                  <a:schemeClr val="bg1"/>
                </a:solidFill>
                <a:latin typeface="나눔고딕"/>
                <a:ea typeface="나눔 고딕"/>
              </a:rPr>
              <a:t>. </a:t>
            </a:r>
            <a:r>
              <a:rPr lang="ko-KR" altLang="en-US" sz="700" u="sng">
                <a:solidFill>
                  <a:schemeClr val="bg1"/>
                </a:solidFill>
                <a:latin typeface="나눔고딕"/>
                <a:ea typeface="나눔 고딕"/>
                <a:hlinkClick r:id="rId2"/>
              </a:rPr>
              <a:t>설치하기</a:t>
            </a:r>
            <a:endParaRPr lang="en-US" altLang="ko-KR" sz="700" u="sng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zh-CN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295054-7000-4984-A5AA-339C1F1C5E8E}" type="slidenum">
              <a:rPr lang="ko-KR" altLang="zh-CN"/>
              <a:pPr/>
              <a:t>‹#›</a:t>
            </a:fld>
            <a:endParaRPr lang="zh-CN" altLang="ko-K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0"/>
          <p:cNvCxnSpPr/>
          <p:nvPr userDrawn="1"/>
        </p:nvCxnSpPr>
        <p:spPr>
          <a:xfrm>
            <a:off x="250825" y="3429000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11"/>
          <p:cNvCxnSpPr/>
          <p:nvPr userDrawn="1"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12"/>
          <p:cNvCxnSpPr/>
          <p:nvPr userDrawn="1"/>
        </p:nvCxnSpPr>
        <p:spPr>
          <a:xfrm>
            <a:off x="250825" y="6534150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434975"/>
            <a:ext cx="7207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4"/>
          <p:cNvSpPr txBox="1"/>
          <p:nvPr userDrawn="1"/>
        </p:nvSpPr>
        <p:spPr>
          <a:xfrm>
            <a:off x="179388" y="6237288"/>
            <a:ext cx="40401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700">
                <a:solidFill>
                  <a:srgbClr val="68727E"/>
                </a:solidFill>
                <a:latin typeface="나눔고딕"/>
                <a:ea typeface="나눔 고딕"/>
              </a:rPr>
              <a:t>이 문서는 나눔글꼴로 작성되었습니다</a:t>
            </a:r>
            <a:r>
              <a:rPr lang="en-US" altLang="ko-KR" sz="700">
                <a:solidFill>
                  <a:srgbClr val="68727E"/>
                </a:solidFill>
                <a:latin typeface="나눔고딕"/>
                <a:ea typeface="나눔 고딕"/>
              </a:rPr>
              <a:t>. </a:t>
            </a:r>
            <a:r>
              <a:rPr lang="ko-KR" altLang="en-US" sz="700" u="sng">
                <a:solidFill>
                  <a:srgbClr val="68727E"/>
                </a:solidFill>
                <a:latin typeface="나눔고딕"/>
                <a:ea typeface="나눔 고딕"/>
                <a:hlinkClick r:id="rId3"/>
              </a:rPr>
              <a:t>설치하기</a:t>
            </a:r>
            <a:endParaRPr lang="en-US" altLang="ko-KR" sz="700" u="sng">
              <a:solidFill>
                <a:srgbClr val="68727E"/>
              </a:solidFill>
              <a:latin typeface="나눔고딕"/>
              <a:ea typeface="나눔 고딕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5"/>
          <p:cNvCxnSpPr/>
          <p:nvPr userDrawn="1"/>
        </p:nvCxnSpPr>
        <p:spPr>
          <a:xfrm>
            <a:off x="250825" y="3429000"/>
            <a:ext cx="86423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6"/>
          <p:cNvCxnSpPr/>
          <p:nvPr userDrawn="1"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7"/>
          <p:cNvCxnSpPr/>
          <p:nvPr userDrawn="1"/>
        </p:nvCxnSpPr>
        <p:spPr>
          <a:xfrm>
            <a:off x="250825" y="4430713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8"/>
          <p:cNvCxnSpPr/>
          <p:nvPr userDrawn="1"/>
        </p:nvCxnSpPr>
        <p:spPr>
          <a:xfrm>
            <a:off x="250825" y="4689475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9"/>
          <p:cNvCxnSpPr/>
          <p:nvPr userDrawn="1"/>
        </p:nvCxnSpPr>
        <p:spPr>
          <a:xfrm>
            <a:off x="250825" y="4948238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10"/>
          <p:cNvCxnSpPr/>
          <p:nvPr userDrawn="1"/>
        </p:nvCxnSpPr>
        <p:spPr>
          <a:xfrm>
            <a:off x="250825" y="5207000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11"/>
          <p:cNvCxnSpPr/>
          <p:nvPr userDrawn="1"/>
        </p:nvCxnSpPr>
        <p:spPr>
          <a:xfrm>
            <a:off x="250825" y="5465763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12"/>
          <p:cNvCxnSpPr/>
          <p:nvPr userDrawn="1"/>
        </p:nvCxnSpPr>
        <p:spPr>
          <a:xfrm>
            <a:off x="250825" y="5724525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13"/>
          <p:cNvCxnSpPr/>
          <p:nvPr userDrawn="1"/>
        </p:nvCxnSpPr>
        <p:spPr>
          <a:xfrm>
            <a:off x="250825" y="4171950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434975"/>
            <a:ext cx="7207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E89FAA-324B-4686-BC51-7F78EB646BD9}" type="datetimeFigureOut">
              <a:rPr lang="en-US" altLang="ko-KR"/>
              <a:pPr/>
              <a:t>5/17/2012</a:t>
            </a:fld>
            <a:endParaRPr lang="ko-KR" altLang="zh-CN"/>
          </a:p>
        </p:txBody>
      </p:sp>
      <p:sp>
        <p:nvSpPr>
          <p:cNvPr id="13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zh-CN"/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9520E-CE86-4EC0-BB74-5FA547475D76}" type="slidenum">
              <a:rPr lang="ko-KR" altLang="zh-CN"/>
              <a:pPr/>
              <a:t>‹#›</a:t>
            </a:fld>
            <a:endParaRPr lang="zh-CN" altLang="ko-K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5"/>
          <p:cNvCxnSpPr/>
          <p:nvPr userDrawn="1"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6"/>
          <p:cNvCxnSpPr/>
          <p:nvPr userDrawn="1"/>
        </p:nvCxnSpPr>
        <p:spPr>
          <a:xfrm>
            <a:off x="250825" y="20605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7"/>
          <p:cNvCxnSpPr/>
          <p:nvPr userDrawn="1"/>
        </p:nvCxnSpPr>
        <p:spPr>
          <a:xfrm>
            <a:off x="250825" y="3284538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F9AE34-4A39-4BAF-BDD4-B49414DF2FB5}" type="datetimeFigureOut">
              <a:rPr lang="en-US" altLang="ko-KR"/>
              <a:pPr/>
              <a:t>5/17/2012</a:t>
            </a:fld>
            <a:endParaRPr lang="ko-KR" altLang="zh-CN"/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zh-CN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B268B-D270-42C3-86E0-6CF62F6A1C4D}" type="slidenum">
              <a:rPr lang="ko-KR" altLang="zh-CN"/>
              <a:pPr/>
              <a:t>‹#›</a:t>
            </a:fld>
            <a:endParaRPr lang="zh-CN" altLang="ko-K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5"/>
          <p:cNvCxnSpPr/>
          <p:nvPr userDrawn="1"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6"/>
          <p:cNvCxnSpPr/>
          <p:nvPr userDrawn="1"/>
        </p:nvCxnSpPr>
        <p:spPr>
          <a:xfrm>
            <a:off x="250825" y="20605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CDC1C-ED30-416F-ABDF-C94E7619ED3B}" type="datetimeFigureOut">
              <a:rPr lang="en-US" altLang="ko-KR"/>
              <a:pPr/>
              <a:t>5/17/2012</a:t>
            </a:fld>
            <a:endParaRPr lang="ko-KR" altLang="zh-CN"/>
          </a:p>
        </p:txBody>
      </p:sp>
      <p:sp>
        <p:nvSpPr>
          <p:cNvPr id="5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zh-CN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ADD26-44F4-4063-BC3C-7650B4986C0A}" type="slidenum">
              <a:rPr lang="ko-KR" altLang="zh-CN"/>
              <a:pPr/>
              <a:t>‹#›</a:t>
            </a:fld>
            <a:endParaRPr lang="zh-CN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8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3187576"/>
            <a:ext cx="6357392" cy="14401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6516216" y="3573016"/>
            <a:ext cx="2627784" cy="279722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25FF68-B4A0-4978-91A4-1815FC3E5328}" type="datetimeFigureOut">
              <a:rPr lang="en-US" altLang="ko-KR"/>
              <a:pPr/>
              <a:t>5/17/2012</a:t>
            </a:fld>
            <a:endParaRPr lang="ko-KR" altLang="zh-CN"/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zh-CN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EC22A-54C4-428B-8673-7F903DA0EA0E}" type="slidenum">
              <a:rPr lang="ko-KR" altLang="zh-CN"/>
              <a:pPr/>
              <a:t>‹#›</a:t>
            </a:fld>
            <a:endParaRPr lang="zh-CN" altLang="ko-K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14"/>
          <p:cNvCxnSpPr/>
          <p:nvPr userDrawn="1"/>
        </p:nvCxnSpPr>
        <p:spPr>
          <a:xfrm>
            <a:off x="250825" y="3429000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434975"/>
            <a:ext cx="7207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직선 연결선 16"/>
          <p:cNvCxnSpPr/>
          <p:nvPr userDrawn="1"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17"/>
          <p:cNvCxnSpPr/>
          <p:nvPr userDrawn="1"/>
        </p:nvCxnSpPr>
        <p:spPr>
          <a:xfrm>
            <a:off x="250825" y="6534150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3424808"/>
            <a:ext cx="7005464" cy="1296144"/>
          </a:xfrm>
        </p:spPr>
        <p:txBody>
          <a:bodyPr anchor="t"/>
          <a:lstStyle>
            <a:lvl1pPr algn="l">
              <a:defRPr sz="4400">
                <a:solidFill>
                  <a:srgbClr val="7E858E"/>
                </a:solidFill>
              </a:defRPr>
            </a:lvl1pPr>
          </a:lstStyle>
          <a:p>
            <a:r>
              <a:rPr lang="ko-KR" altLang="en-US" smtClean="0"/>
              <a:t>마스터 제목</a:t>
            </a:r>
            <a:endParaRPr lang="ko-KR" altLang="en-US"/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7164288" y="3573016"/>
            <a:ext cx="1838300" cy="288032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="1">
                <a:solidFill>
                  <a:srgbClr val="7E85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28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919C6E3-D5C5-4F4F-BB55-6F6B75746A7C}" type="datetimeFigureOut">
              <a:rPr lang="en-US" altLang="ko-KR"/>
              <a:pPr/>
              <a:t>5/17/2012</a:t>
            </a:fld>
            <a:endParaRPr lang="ko-KR" altLang="zh-CN"/>
          </a:p>
        </p:txBody>
      </p:sp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28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ko-KR" altLang="zh-CN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28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8A4A239-3443-4256-B02D-2771C9F780AC}" type="slidenum">
              <a:rPr lang="ko-KR" altLang="zh-CN"/>
              <a:pPr/>
              <a:t>‹#›</a:t>
            </a:fld>
            <a:endParaRPr lang="zh-CN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5"/>
          <p:cNvCxnSpPr/>
          <p:nvPr userDrawn="1"/>
        </p:nvCxnSpPr>
        <p:spPr>
          <a:xfrm>
            <a:off x="250825" y="3429000"/>
            <a:ext cx="86423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6"/>
          <p:cNvCxnSpPr/>
          <p:nvPr userDrawn="1"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7"/>
          <p:cNvCxnSpPr/>
          <p:nvPr userDrawn="1"/>
        </p:nvCxnSpPr>
        <p:spPr>
          <a:xfrm>
            <a:off x="250825" y="4430713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8"/>
          <p:cNvCxnSpPr/>
          <p:nvPr userDrawn="1"/>
        </p:nvCxnSpPr>
        <p:spPr>
          <a:xfrm>
            <a:off x="250825" y="4689475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9"/>
          <p:cNvCxnSpPr/>
          <p:nvPr userDrawn="1"/>
        </p:nvCxnSpPr>
        <p:spPr>
          <a:xfrm>
            <a:off x="250825" y="4948238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10"/>
          <p:cNvCxnSpPr/>
          <p:nvPr userDrawn="1"/>
        </p:nvCxnSpPr>
        <p:spPr>
          <a:xfrm>
            <a:off x="250825" y="5207000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11"/>
          <p:cNvCxnSpPr/>
          <p:nvPr userDrawn="1"/>
        </p:nvCxnSpPr>
        <p:spPr>
          <a:xfrm>
            <a:off x="250825" y="5465763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2"/>
          <p:cNvCxnSpPr/>
          <p:nvPr userDrawn="1"/>
        </p:nvCxnSpPr>
        <p:spPr>
          <a:xfrm>
            <a:off x="250825" y="5724525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3"/>
          <p:cNvCxnSpPr/>
          <p:nvPr userDrawn="1"/>
        </p:nvCxnSpPr>
        <p:spPr>
          <a:xfrm>
            <a:off x="250825" y="4171950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434975"/>
            <a:ext cx="7207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텍스트 개체 틀 2"/>
          <p:cNvSpPr>
            <a:spLocks noGrp="1"/>
          </p:cNvSpPr>
          <p:nvPr>
            <p:ph type="body" idx="1"/>
          </p:nvPr>
        </p:nvSpPr>
        <p:spPr>
          <a:xfrm>
            <a:off x="204912" y="3452168"/>
            <a:ext cx="4318322" cy="35173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27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8562" y="4182989"/>
            <a:ext cx="1728192" cy="1872207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95E2E5-7CC6-4837-BFFF-EC7D6EDD09A0}" type="datetimeFigureOut">
              <a:rPr lang="en-US" altLang="ko-KR"/>
              <a:pPr/>
              <a:t>5/17/2012</a:t>
            </a:fld>
            <a:endParaRPr lang="ko-KR" altLang="zh-CN"/>
          </a:p>
        </p:txBody>
      </p:sp>
      <p:sp>
        <p:nvSpPr>
          <p:cNvPr id="15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zh-CN"/>
          </a:p>
        </p:txBody>
      </p:sp>
      <p:sp>
        <p:nvSpPr>
          <p:cNvPr id="1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D904-6A70-4E0C-B4BC-B6F0B4FB1FB7}" type="slidenum">
              <a:rPr lang="ko-KR" altLang="zh-CN"/>
              <a:pPr/>
              <a:t>‹#›</a:t>
            </a:fld>
            <a:endParaRPr lang="zh-CN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sz="1200">
                <a:solidFill>
                  <a:schemeClr val="tx2"/>
                </a:solidFill>
                <a:latin typeface="나눔고딕"/>
                <a:ea typeface="나눔 고딕"/>
              </a:defRPr>
            </a:lvl1pPr>
          </a:lstStyle>
          <a:p>
            <a:fld id="{1C66DF0D-2D9D-43B2-B821-79E1B64D5A24}" type="datetimeFigureOut">
              <a:rPr lang="en-US" altLang="ko-KR"/>
              <a:pPr/>
              <a:t>5/17/2012</a:t>
            </a:fld>
            <a:endParaRPr lang="en-US" altLang="zh-CN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sz="1200">
                <a:solidFill>
                  <a:schemeClr val="tx2"/>
                </a:solidFill>
                <a:latin typeface="나눔고딕"/>
                <a:ea typeface="나눔 고딕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sz="1200">
                <a:solidFill>
                  <a:schemeClr val="tx2"/>
                </a:solidFill>
                <a:latin typeface="나눔고딕"/>
                <a:ea typeface="나눔 고딕"/>
              </a:defRPr>
            </a:lvl1pPr>
          </a:lstStyle>
          <a:p>
            <a:fld id="{F38F341D-6F06-413B-A487-1A294BCC1C1D}" type="slidenum">
              <a:rPr lang="en-US" altLang="ko-KR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</a:defRPr>
      </a:lvl2pPr>
      <a:lvl3pPr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</a:defRPr>
      </a:lvl3pPr>
      <a:lvl4pPr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</a:defRPr>
      </a:lvl4pPr>
      <a:lvl5pPr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나눔고딕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://hangeul.naver.com/fo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://www.51pptmoban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hangeul.naver.com/fo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hangeul.naver.com/fo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0"/>
            <a:ext cx="197961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665288"/>
            <a:ext cx="270033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0"/>
            <a:ext cx="4691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7765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79388" y="3573463"/>
            <a:ext cx="81375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en-US" altLang="ko-KR" sz="3600">
                <a:solidFill>
                  <a:schemeClr val="bg1"/>
                </a:solidFill>
                <a:latin typeface="나눔고딕"/>
                <a:ea typeface="나눔 고딕"/>
              </a:rPr>
              <a:t>INTERIER DESIGN </a:t>
            </a:r>
          </a:p>
          <a:p>
            <a:pPr latinLnBrk="1"/>
            <a:r>
              <a:rPr lang="en-US" altLang="ko-KR" sz="3600">
                <a:solidFill>
                  <a:schemeClr val="bg1"/>
                </a:solidFill>
                <a:latin typeface="나눔고딕"/>
                <a:ea typeface="나눔 고딕"/>
              </a:rPr>
              <a:t>PROPOSAL</a:t>
            </a:r>
            <a:endParaRPr lang="ko-KR" altLang="en-US" sz="3600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17415" name="TextBox 13"/>
          <p:cNvSpPr txBox="1">
            <a:spLocks noChangeArrowheads="1"/>
          </p:cNvSpPr>
          <p:nvPr/>
        </p:nvSpPr>
        <p:spPr bwMode="auto">
          <a:xfrm>
            <a:off x="223838" y="6488113"/>
            <a:ext cx="40401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700">
                <a:solidFill>
                  <a:schemeClr val="bg1"/>
                </a:solidFill>
                <a:latin typeface="나눔고딕"/>
                <a:ea typeface="나눔 고딕"/>
              </a:rPr>
              <a:t>이 문서는 나눔글꼴로 작성되었습니다</a:t>
            </a:r>
            <a:r>
              <a:rPr lang="en-US" altLang="ko-KR" sz="700">
                <a:solidFill>
                  <a:schemeClr val="bg1"/>
                </a:solidFill>
                <a:latin typeface="나눔고딕"/>
                <a:ea typeface="나눔 고딕"/>
              </a:rPr>
              <a:t>. </a:t>
            </a:r>
            <a:r>
              <a:rPr lang="ko-KR" altLang="en-US" sz="700" u="sng">
                <a:solidFill>
                  <a:schemeClr val="bg1"/>
                </a:solidFill>
                <a:latin typeface="나눔고딕"/>
                <a:ea typeface="나눔 고딕"/>
                <a:hlinkClick r:id="rId7"/>
              </a:rPr>
              <a:t>설치하기</a:t>
            </a:r>
            <a:endParaRPr lang="en-US" altLang="ko-KR" sz="700" u="sng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7235825" y="3573463"/>
            <a:ext cx="18732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latinLnBrk="1">
              <a:lnSpc>
                <a:spcPct val="80000"/>
              </a:lnSpc>
            </a:pPr>
            <a:r>
              <a:rPr lang="en-US" altLang="ko-KR" sz="800" b="1">
                <a:solidFill>
                  <a:schemeClr val="bg1"/>
                </a:solidFill>
                <a:latin typeface="나눔고딕"/>
                <a:ea typeface="나눔 고딕"/>
              </a:rPr>
              <a:t>May, 31 2011</a:t>
            </a:r>
            <a:endParaRPr lang="ko-KR" altLang="en-US" sz="8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1775" y="0"/>
            <a:ext cx="230505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1775" y="1700213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455738" y="5608638"/>
            <a:ext cx="493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51PPT</a:t>
            </a:r>
            <a:r>
              <a:rPr lang="zh-CN" altLang="en-US"/>
              <a:t>模板网 </a:t>
            </a:r>
            <a:r>
              <a:rPr lang="en-US" altLang="zh-CN">
                <a:hlinkClick r:id="rId10"/>
              </a:rPr>
              <a:t>www.51pptmoban.com</a:t>
            </a:r>
            <a:r>
              <a:rPr lang="en-US" altLang="zh-CN"/>
              <a:t> </a:t>
            </a:r>
            <a:r>
              <a:rPr lang="zh-CN" altLang="en-US"/>
              <a:t>搜集整理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4"/>
            <a:ext cx="6696744" cy="4247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spc="-30" dirty="0">
                <a:gradFill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구역 </a:t>
            </a:r>
            <a:r>
              <a:rPr lang="en-US" altLang="ko-KR" sz="2400" spc="-30" dirty="0">
                <a:gradFill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: </a:t>
            </a:r>
            <a:r>
              <a:rPr lang="ko-KR" altLang="en-US" sz="2400" spc="-30" dirty="0">
                <a:gradFill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용도</a:t>
            </a:r>
            <a:endParaRPr lang="ko-KR" altLang="en-US" sz="2400" spc="-30" dirty="0">
              <a:gradFill>
                <a:gsLst>
                  <a:gs pos="0">
                    <a:srgbClr val="C00000"/>
                  </a:gs>
                  <a:gs pos="100000">
                    <a:srgbClr val="C00000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388" y="92075"/>
            <a:ext cx="2339975" cy="179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80000"/>
              </a:lnSpc>
            </a:pPr>
            <a:r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t>Design Plan   |   </a:t>
            </a:r>
            <a:r>
              <a:rPr lang="ko-KR" altLang="en-US" sz="700" b="1">
                <a:solidFill>
                  <a:srgbClr val="404040"/>
                </a:solidFill>
                <a:latin typeface="나눔고딕"/>
                <a:ea typeface="나눔 고딕"/>
              </a:rPr>
              <a:t>구역</a:t>
            </a:r>
          </a:p>
        </p:txBody>
      </p:sp>
      <p:pic>
        <p:nvPicPr>
          <p:cNvPr id="35844" name="Picture 2" descr="C:\Documents and Settings\nhn\바탕 화면\이미지소스\도면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87475"/>
            <a:ext cx="82804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971600" y="6021288"/>
            <a:ext cx="1512168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2 Seminar Room</a:t>
            </a:r>
          </a:p>
          <a:p>
            <a:pPr algn="ctr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60</a:t>
            </a:r>
            <a:r>
              <a:rPr lang="ko-KR" altLang="en-US" sz="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인 입실 </a:t>
            </a:r>
            <a:r>
              <a:rPr lang="en-US" altLang="ko-KR" sz="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x 2</a:t>
            </a:r>
            <a:endParaRPr lang="ko-KR" altLang="en-US" sz="8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7536" y="6021288"/>
            <a:ext cx="1512168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1 Seminar Room</a:t>
            </a:r>
          </a:p>
          <a:p>
            <a:pPr algn="ctr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120</a:t>
            </a:r>
            <a:r>
              <a:rPr lang="ko-KR" altLang="en-US" sz="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인 입실 </a:t>
            </a:r>
            <a:r>
              <a:rPr lang="en-US" altLang="ko-KR" sz="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x 1</a:t>
            </a:r>
            <a:endParaRPr lang="ko-KR" altLang="en-US" sz="8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59336" y="6021288"/>
            <a:ext cx="1512168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Open Dining</a:t>
            </a:r>
          </a:p>
          <a:p>
            <a:pPr algn="ctr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마주보고 앉는 형식</a:t>
            </a:r>
            <a:endParaRPr lang="ko-KR" altLang="en-US" sz="8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9563" y="92075"/>
            <a:ext cx="2339975" cy="179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>
              <a:lnSpc>
                <a:spcPct val="80000"/>
              </a:lnSpc>
            </a:pPr>
            <a:fld id="{DB942BE6-10BA-4FC6-B92F-E68C23FBF2F7}" type="slidenum"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pPr algn="r" latinLnBrk="1">
                <a:lnSpc>
                  <a:spcPct val="80000"/>
                </a:lnSpc>
              </a:pPr>
              <a:t>10</a:t>
            </a:fld>
            <a:r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t>   |  42</a:t>
            </a:r>
            <a:endParaRPr lang="ko-KR" altLang="en-US" sz="700" b="1">
              <a:solidFill>
                <a:srgbClr val="404040"/>
              </a:solidFill>
              <a:latin typeface="나눔고딕"/>
              <a:ea typeface="나눔 고딕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Documents and Settings\nhn\바탕 화면\이미지소스\스케치01.png"/>
          <p:cNvPicPr>
            <a:picLocks noChangeAspect="1" noChangeArrowheads="1"/>
          </p:cNvPicPr>
          <p:nvPr/>
        </p:nvPicPr>
        <p:blipFill>
          <a:blip r:embed="rId3"/>
          <a:srcRect b="3523"/>
          <a:stretch>
            <a:fillRect/>
          </a:stretch>
        </p:blipFill>
        <p:spPr bwMode="auto">
          <a:xfrm>
            <a:off x="971550" y="539750"/>
            <a:ext cx="8137525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323850" y="4238625"/>
            <a:ext cx="2797175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4"/>
            <a:ext cx="3672408" cy="4247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spc="-30" dirty="0">
                <a:gradFill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구역 </a:t>
            </a:r>
            <a:r>
              <a:rPr lang="en-US" altLang="ko-KR" sz="2400" spc="-30" dirty="0">
                <a:gradFill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: </a:t>
            </a:r>
            <a:r>
              <a:rPr lang="ko-KR" altLang="en-US" sz="2400" spc="-30" dirty="0">
                <a:gradFill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용도</a:t>
            </a:r>
            <a:endParaRPr lang="ko-KR" altLang="en-US" sz="2400" spc="-30" dirty="0">
              <a:gradFill>
                <a:gsLst>
                  <a:gs pos="0">
                    <a:srgbClr val="C00000"/>
                  </a:gs>
                  <a:gs pos="100000">
                    <a:srgbClr val="C00000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388" y="92075"/>
            <a:ext cx="2339975" cy="179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80000"/>
              </a:lnSpc>
            </a:pPr>
            <a:r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t>Design Plan   |   </a:t>
            </a:r>
            <a:r>
              <a:rPr lang="ko-KR" altLang="en-US" sz="700" b="1">
                <a:solidFill>
                  <a:srgbClr val="404040"/>
                </a:solidFill>
                <a:latin typeface="나눔고딕"/>
                <a:ea typeface="나눔 고딕"/>
              </a:rPr>
              <a:t>구역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614863"/>
            <a:ext cx="2663825" cy="1789112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1403350" y="5751513"/>
            <a:ext cx="1593850" cy="59848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427984" y="476672"/>
            <a:ext cx="4320480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내용을 작성하세요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세부 설명 내용은 </a:t>
            </a:r>
            <a:r>
              <a:rPr lang="ko-KR" altLang="en-US" sz="900" spc="-3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나눔고딕</a:t>
            </a: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R, 9pt</a:t>
            </a: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를 권장합니다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글자 간격은 좁게 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0.3pt</a:t>
            </a: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를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,</a:t>
            </a: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줄 간격은 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1.5</a:t>
            </a: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배를 권장합니다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상황에 따라 조정하실 수 있습니다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  <a:endParaRPr lang="ko-KR" altLang="en-US" sz="900" spc="-3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1113" y="6357938"/>
            <a:ext cx="1368425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90000"/>
              </a:lnSpc>
            </a:pPr>
            <a:r>
              <a:rPr lang="ko-KR" altLang="en-US" sz="800" b="1">
                <a:solidFill>
                  <a:srgbClr val="C00000"/>
                </a:solidFill>
                <a:latin typeface="나눔고딕"/>
                <a:ea typeface="나눔 고딕"/>
              </a:rPr>
              <a:t>구역 표시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9563" y="92075"/>
            <a:ext cx="2339975" cy="179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>
              <a:lnSpc>
                <a:spcPct val="80000"/>
              </a:lnSpc>
            </a:pPr>
            <a:fld id="{E5D9EC09-0FD3-41D6-8E7A-1D6FD6827FC9}" type="slidenum"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pPr algn="r" latinLnBrk="1">
                <a:lnSpc>
                  <a:spcPct val="80000"/>
                </a:lnSpc>
              </a:pPr>
              <a:t>11</a:t>
            </a:fld>
            <a:r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t>   |  42</a:t>
            </a:r>
            <a:endParaRPr lang="ko-KR" altLang="en-US" sz="700" b="1">
              <a:solidFill>
                <a:srgbClr val="404040"/>
              </a:solidFill>
              <a:latin typeface="나눔고딕"/>
              <a:ea typeface="나눔 고딕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61938" y="1916113"/>
            <a:ext cx="2797175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73300"/>
            <a:ext cx="26638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4"/>
            <a:ext cx="4464496" cy="4247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spc="-30" dirty="0">
                <a:gradFill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18</a:t>
            </a:r>
            <a:r>
              <a:rPr lang="ko-KR" altLang="en-US" sz="2400" spc="-30" dirty="0">
                <a:gradFill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층 </a:t>
            </a:r>
            <a:r>
              <a:rPr lang="en-US" altLang="ko-KR" sz="2400" spc="-30" dirty="0">
                <a:gradFill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: </a:t>
            </a:r>
            <a:r>
              <a:rPr lang="ko-KR" altLang="en-US" sz="2400" spc="-30" dirty="0">
                <a:gradFill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회의공간</a:t>
            </a:r>
            <a:endParaRPr lang="ko-KR" altLang="en-US" sz="2400" spc="-30" dirty="0">
              <a:gradFill>
                <a:gsLst>
                  <a:gs pos="0">
                    <a:srgbClr val="C00000"/>
                  </a:gs>
                  <a:gs pos="100000">
                    <a:srgbClr val="C00000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388" y="92075"/>
            <a:ext cx="2339975" cy="179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80000"/>
              </a:lnSpc>
            </a:pPr>
            <a:r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t>Floor Design Plan   |   18</a:t>
            </a:r>
            <a:r>
              <a:rPr lang="ko-KR" altLang="en-US" sz="700" b="1">
                <a:solidFill>
                  <a:srgbClr val="404040"/>
                </a:solidFill>
                <a:latin typeface="나눔고딕"/>
                <a:ea typeface="나눔 고딕"/>
              </a:rPr>
              <a:t>층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411413" y="3068638"/>
            <a:ext cx="512762" cy="9366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39943" name="Picture 2" descr="C:\Documents and Settings\nhn\바탕 화면\이미지소스\meetingroom_01.png"/>
          <p:cNvPicPr>
            <a:picLocks noChangeAspect="1" noChangeArrowheads="1"/>
          </p:cNvPicPr>
          <p:nvPr/>
        </p:nvPicPr>
        <p:blipFill>
          <a:blip r:embed="rId4"/>
          <a:srcRect l="18158" t="3696" r="3117" b="758"/>
          <a:stretch>
            <a:fillRect/>
          </a:stretch>
        </p:blipFill>
        <p:spPr bwMode="auto">
          <a:xfrm>
            <a:off x="250825" y="4327525"/>
            <a:ext cx="2806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3" descr="C:\Documents and Settings\nhn\바탕 화면\이미지소스\meetingroom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0238" y="1916113"/>
            <a:ext cx="2816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4" descr="C:\Documents and Settings\nhn\바탕 화면\이미지소스\meetingroom_03.png"/>
          <p:cNvPicPr>
            <a:picLocks noChangeAspect="1" noChangeArrowheads="1"/>
          </p:cNvPicPr>
          <p:nvPr/>
        </p:nvPicPr>
        <p:blipFill>
          <a:blip r:embed="rId6"/>
          <a:srcRect l="565" t="10715" b="2692"/>
          <a:stretch>
            <a:fillRect/>
          </a:stretch>
        </p:blipFill>
        <p:spPr bwMode="auto">
          <a:xfrm>
            <a:off x="6100763" y="1916113"/>
            <a:ext cx="27955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6" descr="C:\Documents and Settings\nhn\바탕 화면\이미지소스\meetingroom_0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0238" y="4306888"/>
            <a:ext cx="281622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7" descr="C:\Documents and Settings\nhn\바탕 화면\이미지소스\meetingroom_0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00763" y="4306888"/>
            <a:ext cx="2792412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427984" y="476672"/>
            <a:ext cx="432048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구성원의 </a:t>
            </a:r>
            <a:r>
              <a:rPr lang="ko-KR" altLang="en-US" sz="900" spc="-3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크리에이티브를</a:t>
            </a: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 자극하고 활력이 넘치는 공간구성을 위해</a:t>
            </a:r>
            <a:endParaRPr lang="en-US" altLang="ko-KR" sz="900" spc="-3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원색의 산뜻한 컬러포인트를 각 회의공간마다 부여하되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,</a:t>
            </a: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감각적이면서도 젊은 느낌을 유지하기 위해</a:t>
            </a:r>
            <a:endParaRPr lang="en-US" altLang="ko-KR" sz="900" spc="-3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테이블이나 의자 등의 소품 디자인 및 소재를 </a:t>
            </a:r>
            <a:r>
              <a:rPr lang="ko-KR" altLang="en-US" sz="900" spc="-3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디테일하게</a:t>
            </a: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r>
              <a:rPr lang="ko-KR" altLang="en-US" sz="900" spc="-3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신경쓴다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endParaRPr lang="ko-KR" altLang="en-US" sz="900" spc="-3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8538" y="4017963"/>
            <a:ext cx="1366837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90000"/>
              </a:lnSpc>
            </a:pPr>
            <a:r>
              <a:rPr lang="ko-KR" altLang="en-US" sz="800" b="1">
                <a:solidFill>
                  <a:srgbClr val="C00000"/>
                </a:solidFill>
                <a:latin typeface="나눔고딕"/>
                <a:ea typeface="나눔 고딕"/>
              </a:rPr>
              <a:t>회의공간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59563" y="92075"/>
            <a:ext cx="2339975" cy="179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>
              <a:lnSpc>
                <a:spcPct val="80000"/>
              </a:lnSpc>
            </a:pPr>
            <a:fld id="{637FCBF0-0170-4A5F-9D3A-C6C936C5BD50}" type="slidenum"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pPr algn="r" latinLnBrk="1">
                <a:lnSpc>
                  <a:spcPct val="80000"/>
                </a:lnSpc>
              </a:pPr>
              <a:t>12</a:t>
            </a:fld>
            <a:r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t>   |  42</a:t>
            </a:r>
            <a:endParaRPr lang="ko-KR" altLang="en-US" sz="700" b="1">
              <a:solidFill>
                <a:srgbClr val="404040"/>
              </a:solidFill>
              <a:latin typeface="나눔고딕"/>
              <a:ea typeface="나눔 고딕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9512" y="3173487"/>
            <a:ext cx="6552728" cy="5109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감사합니다</a:t>
            </a:r>
            <a:endParaRPr lang="ko-KR" altLang="en-US" sz="32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179388" y="6415088"/>
            <a:ext cx="40401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700">
                <a:solidFill>
                  <a:srgbClr val="68727E"/>
                </a:solidFill>
                <a:latin typeface="나눔고딕"/>
                <a:ea typeface="나눔 고딕"/>
              </a:rPr>
              <a:t>이 문서는 나눔글꼴로 작성되었습니다</a:t>
            </a:r>
            <a:r>
              <a:rPr lang="en-US" altLang="ko-KR" sz="700">
                <a:solidFill>
                  <a:srgbClr val="68727E"/>
                </a:solidFill>
                <a:latin typeface="나눔고딕"/>
                <a:ea typeface="나눔 고딕"/>
              </a:rPr>
              <a:t>. </a:t>
            </a:r>
            <a:r>
              <a:rPr lang="ko-KR" altLang="en-US" sz="700" u="sng">
                <a:solidFill>
                  <a:srgbClr val="68727E"/>
                </a:solidFill>
                <a:latin typeface="나눔고딕"/>
                <a:ea typeface="나눔 고딕"/>
                <a:hlinkClick r:id="rId3"/>
              </a:rPr>
              <a:t>설치하기</a:t>
            </a:r>
            <a:endParaRPr lang="en-US" altLang="ko-KR" sz="700" u="sng">
              <a:solidFill>
                <a:srgbClr val="68727E"/>
              </a:solidFill>
              <a:latin typeface="나눔고딕"/>
              <a:ea typeface="나눔 고딕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9512" y="3573016"/>
            <a:ext cx="5304078" cy="1975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spc="600" dirty="0">
                <a:gradFill>
                  <a:gsLst>
                    <a:gs pos="0">
                      <a:srgbClr val="7E858E"/>
                    </a:gs>
                    <a:gs pos="50000">
                      <a:srgbClr val="7E858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INTERIER </a:t>
            </a:r>
          </a:p>
          <a:p>
            <a:pPr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spc="600" dirty="0">
                <a:gradFill>
                  <a:gsLst>
                    <a:gs pos="0">
                      <a:srgbClr val="7E858E"/>
                    </a:gs>
                    <a:gs pos="50000">
                      <a:srgbClr val="7E858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DESIGN </a:t>
            </a:r>
          </a:p>
          <a:p>
            <a:pPr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spc="600" dirty="0">
                <a:gradFill>
                  <a:gsLst>
                    <a:gs pos="0">
                      <a:srgbClr val="7E858E"/>
                    </a:gs>
                    <a:gs pos="50000">
                      <a:srgbClr val="7E858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PROPOSAL</a:t>
            </a:r>
            <a:endParaRPr lang="ko-KR" altLang="en-US" sz="4800" spc="600" dirty="0">
              <a:gradFill>
                <a:gsLst>
                  <a:gs pos="0">
                    <a:srgbClr val="7E858E"/>
                  </a:gs>
                  <a:gs pos="50000">
                    <a:srgbClr val="7E858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280" y="3501008"/>
            <a:ext cx="1872208" cy="1908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dirty="0">
                <a:gradFill>
                  <a:gsLst>
                    <a:gs pos="0">
                      <a:srgbClr val="68727E"/>
                    </a:gs>
                    <a:gs pos="50000">
                      <a:srgbClr val="68727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2011.00</a:t>
            </a:r>
            <a:endParaRPr lang="ko-KR" altLang="en-US" sz="800" b="1" dirty="0">
              <a:gradFill>
                <a:gsLst>
                  <a:gs pos="0">
                    <a:srgbClr val="68727E"/>
                  </a:gs>
                  <a:gs pos="50000">
                    <a:srgbClr val="68727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0825" y="3429000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434975"/>
            <a:ext cx="7207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직선 연결선 11"/>
          <p:cNvCxnSpPr/>
          <p:nvPr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0825" y="6534150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13"/>
          <p:cNvSpPr txBox="1">
            <a:spLocks noChangeArrowheads="1"/>
          </p:cNvSpPr>
          <p:nvPr/>
        </p:nvSpPr>
        <p:spPr bwMode="auto">
          <a:xfrm>
            <a:off x="179388" y="6237288"/>
            <a:ext cx="40401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700">
                <a:solidFill>
                  <a:srgbClr val="68727E"/>
                </a:solidFill>
                <a:latin typeface="나눔고딕"/>
                <a:ea typeface="나눔 고딕"/>
              </a:rPr>
              <a:t>이 문서는 나눔글꼴로 작성되었습니다</a:t>
            </a:r>
            <a:r>
              <a:rPr lang="en-US" altLang="ko-KR" sz="700">
                <a:solidFill>
                  <a:srgbClr val="68727E"/>
                </a:solidFill>
                <a:latin typeface="나눔고딕"/>
                <a:ea typeface="나눔 고딕"/>
              </a:rPr>
              <a:t>. </a:t>
            </a:r>
            <a:r>
              <a:rPr lang="ko-KR" altLang="en-US" sz="700" u="sng">
                <a:solidFill>
                  <a:srgbClr val="68727E"/>
                </a:solidFill>
                <a:latin typeface="나눔고딕"/>
                <a:ea typeface="나눔 고딕"/>
                <a:hlinkClick r:id="rId4"/>
              </a:rPr>
              <a:t>설치하기</a:t>
            </a:r>
            <a:endParaRPr lang="en-US" altLang="ko-KR" sz="700" u="sng">
              <a:solidFill>
                <a:srgbClr val="68727E"/>
              </a:solidFill>
              <a:latin typeface="나눔고딕"/>
              <a:ea typeface="나눔 고딕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7504" y="3429000"/>
            <a:ext cx="6552728" cy="1415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300" spc="-150" dirty="0">
                <a:gradFill>
                  <a:gsLst>
                    <a:gs pos="0">
                      <a:srgbClr val="68727E"/>
                    </a:gs>
                    <a:gs pos="50000">
                      <a:srgbClr val="68727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문서의 제목을</a:t>
            </a:r>
            <a:endParaRPr lang="en-US" altLang="ko-KR" sz="4300" spc="-150" dirty="0">
              <a:gradFill>
                <a:gsLst>
                  <a:gs pos="0">
                    <a:srgbClr val="68727E"/>
                  </a:gs>
                  <a:gs pos="50000">
                    <a:srgbClr val="68727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300" spc="-150" dirty="0">
                <a:gradFill>
                  <a:gsLst>
                    <a:gs pos="0">
                      <a:srgbClr val="68727E"/>
                    </a:gs>
                    <a:gs pos="50000">
                      <a:srgbClr val="68727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작성해 주세요</a:t>
            </a:r>
            <a:endParaRPr lang="ko-KR" altLang="en-US" sz="4300" spc="-150" dirty="0">
              <a:gradFill>
                <a:gsLst>
                  <a:gs pos="0">
                    <a:srgbClr val="68727E"/>
                  </a:gs>
                  <a:gs pos="50000">
                    <a:srgbClr val="68727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0825" y="3429000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0825" y="6534150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434975"/>
            <a:ext cx="7207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6"/>
          <p:cNvSpPr txBox="1">
            <a:spLocks noChangeArrowheads="1"/>
          </p:cNvSpPr>
          <p:nvPr/>
        </p:nvSpPr>
        <p:spPr bwMode="auto">
          <a:xfrm>
            <a:off x="179388" y="6237288"/>
            <a:ext cx="40401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700">
                <a:solidFill>
                  <a:srgbClr val="68727E"/>
                </a:solidFill>
                <a:latin typeface="나눔고딕"/>
                <a:ea typeface="나눔 고딕"/>
              </a:rPr>
              <a:t>이 문서는 나눔글꼴로 작성되었습니다</a:t>
            </a:r>
            <a:r>
              <a:rPr lang="en-US" altLang="ko-KR" sz="700">
                <a:solidFill>
                  <a:srgbClr val="68727E"/>
                </a:solidFill>
                <a:latin typeface="나눔고딕"/>
                <a:ea typeface="나눔 고딕"/>
              </a:rPr>
              <a:t>. </a:t>
            </a:r>
            <a:r>
              <a:rPr lang="ko-KR" altLang="en-US" sz="700" u="sng">
                <a:solidFill>
                  <a:srgbClr val="68727E"/>
                </a:solidFill>
                <a:latin typeface="나눔고딕"/>
                <a:ea typeface="나눔 고딕"/>
                <a:hlinkClick r:id="rId4"/>
              </a:rPr>
              <a:t>설치하기</a:t>
            </a:r>
            <a:endParaRPr lang="en-US" altLang="ko-KR" sz="700" u="sng">
              <a:solidFill>
                <a:srgbClr val="68727E"/>
              </a:solidFill>
              <a:latin typeface="나눔고딕"/>
              <a:ea typeface="나눔 고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3501008"/>
            <a:ext cx="1872208" cy="1908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dirty="0">
                <a:gradFill>
                  <a:gsLst>
                    <a:gs pos="0">
                      <a:srgbClr val="68727E"/>
                    </a:gs>
                    <a:gs pos="50000">
                      <a:srgbClr val="68727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2011.00</a:t>
            </a:r>
            <a:endParaRPr lang="ko-KR" altLang="en-US" sz="800" b="1" dirty="0">
              <a:gradFill>
                <a:gsLst>
                  <a:gs pos="0">
                    <a:srgbClr val="68727E"/>
                  </a:gs>
                  <a:gs pos="50000">
                    <a:srgbClr val="68727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9512" y="3501008"/>
            <a:ext cx="1296144" cy="2754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목차</a:t>
            </a:r>
            <a:endParaRPr lang="ko-KR" altLang="en-US" sz="14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50825" y="3429000"/>
            <a:ext cx="86423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434975"/>
            <a:ext cx="7207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4202068"/>
            <a:ext cx="1656184" cy="1531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꼭지 제목</a:t>
            </a:r>
            <a:endParaRPr lang="en-US" altLang="ko-KR" sz="10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228600" indent="-228600"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altLang="ko-KR" sz="10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228600" indent="-228600"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2.   </a:t>
            </a:r>
            <a:r>
              <a:rPr lang="ko-KR" altLang="en-US" sz="1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꼭지 제목</a:t>
            </a:r>
            <a:endParaRPr lang="en-US" altLang="ko-KR" sz="10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228600" indent="-228600"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228600" indent="-228600"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3.   </a:t>
            </a:r>
            <a:r>
              <a:rPr lang="ko-KR" altLang="en-US" sz="1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꼭지 제목</a:t>
            </a:r>
            <a:endParaRPr lang="en-US" altLang="ko-KR" sz="10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228600" indent="-228600"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altLang="ko-KR" sz="10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228600" indent="-228600"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4.   </a:t>
            </a:r>
            <a:r>
              <a:rPr lang="ko-KR" altLang="en-US" sz="1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꼭지 제목</a:t>
            </a:r>
            <a:endParaRPr lang="en-US" altLang="ko-KR" sz="10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228600" indent="-228600"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altLang="ko-KR" sz="10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228600" indent="-228600"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5.   </a:t>
            </a:r>
            <a:r>
              <a:rPr lang="ko-KR" altLang="en-US" sz="1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꼭지 제목</a:t>
            </a:r>
            <a:endParaRPr lang="en-US" altLang="ko-KR" sz="10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228600" indent="-228600"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altLang="ko-KR" sz="10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228600" indent="-228600"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6.   </a:t>
            </a:r>
            <a:r>
              <a:rPr lang="ko-KR" altLang="en-US" sz="1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꼭지 제목</a:t>
            </a:r>
            <a:endParaRPr lang="en-US" altLang="ko-KR" sz="10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0825" y="4430713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50825" y="4689475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50825" y="4948238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50825" y="5207000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250825" y="5465763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250825" y="5724525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250825" y="4171950"/>
            <a:ext cx="43211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0825" y="20605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223224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spc="300" dirty="0">
                <a:gradFill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PROFILE</a:t>
            </a:r>
            <a:endParaRPr lang="ko-KR" altLang="en-US" sz="2000" spc="300" dirty="0">
              <a:gradFill>
                <a:gsLst>
                  <a:gs pos="0">
                    <a:srgbClr val="C00000"/>
                  </a:gs>
                  <a:gs pos="100000">
                    <a:srgbClr val="C00000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152171"/>
            <a:ext cx="1800200" cy="10030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회사명</a:t>
            </a:r>
            <a:endParaRPr lang="en-US" altLang="ko-KR" sz="900" b="1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주소</a:t>
            </a:r>
            <a:endParaRPr lang="en-US" altLang="ko-KR" sz="900" b="1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창립 년도</a:t>
            </a:r>
            <a:endParaRPr lang="en-US" altLang="ko-KR" sz="900" b="1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직원 수</a:t>
            </a:r>
            <a:endParaRPr lang="en-US" altLang="ko-KR" sz="900" b="1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388" y="92075"/>
            <a:ext cx="2339975" cy="179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80000"/>
              </a:lnSpc>
            </a:pPr>
            <a:r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t>Profile</a:t>
            </a:r>
            <a:endParaRPr lang="ko-KR" altLang="en-US" sz="700" b="1">
              <a:solidFill>
                <a:srgbClr val="404040"/>
              </a:solidFill>
              <a:latin typeface="나눔고딕"/>
              <a:ea typeface="나눔 고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9428" y="2152171"/>
            <a:ext cx="3028516" cy="10341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회사명</a:t>
            </a:r>
            <a:endParaRPr lang="en-US" altLang="ko-KR" sz="900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주소</a:t>
            </a:r>
            <a:endParaRPr lang="en-US" altLang="ko-KR" sz="900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0000</a:t>
            </a:r>
          </a:p>
          <a:p>
            <a:pPr fontAlgn="auto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총 </a:t>
            </a:r>
            <a:r>
              <a:rPr lang="en-US" altLang="ko-KR" sz="9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00</a:t>
            </a:r>
            <a:r>
              <a:rPr lang="ko-KR" altLang="en-US" sz="9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명  </a:t>
            </a:r>
            <a:r>
              <a:rPr lang="en-US" altLang="ko-KR" sz="8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| </a:t>
            </a:r>
            <a:r>
              <a:rPr lang="ko-KR" altLang="en-US" sz="8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인테리어 디자이너 </a:t>
            </a:r>
            <a:r>
              <a:rPr lang="en-US" altLang="ko-KR" sz="8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0</a:t>
            </a:r>
            <a:r>
              <a:rPr lang="ko-KR" altLang="en-US" sz="8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명  </a:t>
            </a:r>
            <a:r>
              <a:rPr lang="en-US" altLang="ko-KR" sz="8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|  </a:t>
            </a:r>
            <a:r>
              <a:rPr lang="ko-KR" altLang="en-US" sz="8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프로젝트 매니저 </a:t>
            </a:r>
            <a:r>
              <a:rPr lang="en-US" altLang="ko-KR" sz="8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0</a:t>
            </a:r>
            <a:r>
              <a:rPr lang="ko-KR" altLang="en-US" sz="8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명  </a:t>
            </a:r>
            <a:r>
              <a:rPr lang="en-US" altLang="ko-KR" sz="8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|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250825" y="3284538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3291016"/>
            <a:ext cx="1800200" cy="3540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Staff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9428" y="5446268"/>
            <a:ext cx="1732372" cy="4893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OOO</a:t>
            </a:r>
            <a:r>
              <a:rPr lang="ko-KR" altLang="en-US" sz="9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r>
              <a:rPr lang="ko-KR" altLang="en-US" sz="7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실장</a:t>
            </a:r>
            <a:endParaRPr lang="en-US" altLang="ko-KR" sz="7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7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7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약력을 작성하세요</a:t>
            </a:r>
            <a:r>
              <a:rPr lang="en-US" altLang="ko-KR" sz="7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3808" y="5446268"/>
            <a:ext cx="1656184" cy="4893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OOO</a:t>
            </a:r>
            <a:r>
              <a:rPr lang="ko-KR" altLang="en-US" sz="9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r>
              <a:rPr lang="ko-KR" altLang="en-US" sz="7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팀장</a:t>
            </a:r>
            <a:endParaRPr lang="en-US" altLang="ko-KR" sz="7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7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7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약력을 작성하세요</a:t>
            </a:r>
            <a:r>
              <a:rPr lang="en-US" altLang="ko-KR" sz="7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59563" y="92075"/>
            <a:ext cx="2339975" cy="179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>
              <a:lnSpc>
                <a:spcPct val="80000"/>
              </a:lnSpc>
            </a:pPr>
            <a:fld id="{0F3B94DE-AFCA-43FC-933B-1072BFF4FE1B}" type="slidenum"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pPr algn="r" latinLnBrk="1">
                <a:lnSpc>
                  <a:spcPct val="80000"/>
                </a:lnSpc>
              </a:pPr>
              <a:t>5</a:t>
            </a:fld>
            <a:r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t>   |  42</a:t>
            </a:r>
            <a:endParaRPr lang="ko-KR" altLang="en-US" sz="700" b="1">
              <a:solidFill>
                <a:srgbClr val="404040"/>
              </a:solidFill>
              <a:latin typeface="나눔고딕"/>
              <a:ea typeface="나눔 고딕"/>
            </a:endParaRPr>
          </a:p>
        </p:txBody>
      </p:sp>
      <p:pic>
        <p:nvPicPr>
          <p:cNvPr id="25612" name="Picture 2" descr="C:\Documents and Settings\nhn\바탕 화면\이미지소스\인테리어\장인성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938" y="3500438"/>
            <a:ext cx="14398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3" descr="C:\Documents and Settings\nhn\바탕 화면\이미지소스\인테리어\신현경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2113" y="3500438"/>
            <a:ext cx="14398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4" descr="C:\Documents and Settings\nhn\바탕 화면\이미지소스\인테리어\b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1700" y="3502025"/>
            <a:ext cx="13684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639828" y="5446268"/>
            <a:ext cx="2020404" cy="4893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OOO</a:t>
            </a:r>
            <a:r>
              <a:rPr lang="ko-KR" altLang="en-US" sz="9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r>
              <a:rPr lang="ko-KR" altLang="en-US" sz="7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수석디자이너</a:t>
            </a:r>
            <a:endParaRPr lang="en-US" altLang="ko-KR" sz="7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7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7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약력을 작성하세요</a:t>
            </a:r>
            <a:r>
              <a:rPr lang="en-US" altLang="ko-KR" sz="7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nhn\바탕 화면\이미지소스\인테리어\33-그팩-미트27-복사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222875"/>
            <a:ext cx="13763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C:\Documents and Settings\nhn\바탕 화면\이미지소스\인테리어\00-엘홀-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4975" y="5229225"/>
            <a:ext cx="13763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Documents and Settings\nhn\바탕 화면\이미지소스\인테리어\00-Meet27-오픈라운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6425" y="5229225"/>
            <a:ext cx="13763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C:\Documents and Settings\nhn\바탕 화면\이미지소스\인테리어\_MG_01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750" y="5229225"/>
            <a:ext cx="13747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C:\Documents and Settings\nhn\바탕 화면\이미지소스\인테리어\IMG_18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2688" y="5229225"/>
            <a:ext cx="13747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C:\Documents and Settings\nhn\바탕 화면\이미지소스\인테리어\-012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61075" y="5229225"/>
            <a:ext cx="13747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04975" y="3713163"/>
            <a:ext cx="137636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6425" y="3713163"/>
            <a:ext cx="137636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11688" y="3713163"/>
            <a:ext cx="136683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61075" y="3713163"/>
            <a:ext cx="1371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16813" y="3713163"/>
            <a:ext cx="13906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46425" y="2203450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11688" y="2203450"/>
            <a:ext cx="1374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61075" y="2203450"/>
            <a:ext cx="13827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16813" y="2203450"/>
            <a:ext cx="13763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44475" y="3713163"/>
            <a:ext cx="13874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704975" y="2203450"/>
            <a:ext cx="1368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0825" y="20605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223224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spc="300" dirty="0">
                <a:gradFill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PORTFOLIO</a:t>
            </a:r>
            <a:endParaRPr lang="ko-KR" altLang="en-US" sz="2000" spc="300" dirty="0">
              <a:gradFill>
                <a:gsLst>
                  <a:gs pos="0">
                    <a:srgbClr val="C00000"/>
                  </a:gs>
                  <a:gs pos="100000">
                    <a:srgbClr val="C00000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388" y="92075"/>
            <a:ext cx="2339975" cy="179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80000"/>
              </a:lnSpc>
            </a:pPr>
            <a:r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t>Portfolio</a:t>
            </a:r>
            <a:endParaRPr lang="ko-KR" altLang="en-US" sz="700" b="1">
              <a:solidFill>
                <a:srgbClr val="404040"/>
              </a:solidFill>
              <a:latin typeface="나눔고딕"/>
              <a:ea typeface="나눔 고딕"/>
            </a:endParaRPr>
          </a:p>
        </p:txBody>
      </p:sp>
      <p:pic>
        <p:nvPicPr>
          <p:cNvPr id="27670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44475" y="2203450"/>
            <a:ext cx="1387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1" name="TextBox 9"/>
          <p:cNvSpPr txBox="1">
            <a:spLocks noChangeArrowheads="1"/>
          </p:cNvSpPr>
          <p:nvPr/>
        </p:nvSpPr>
        <p:spPr bwMode="auto">
          <a:xfrm>
            <a:off x="211138" y="3444875"/>
            <a:ext cx="10795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72" name="TextBox 10"/>
          <p:cNvSpPr txBox="1">
            <a:spLocks noChangeArrowheads="1"/>
          </p:cNvSpPr>
          <p:nvPr/>
        </p:nvSpPr>
        <p:spPr bwMode="auto">
          <a:xfrm>
            <a:off x="1646238" y="3444875"/>
            <a:ext cx="1503362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73" name="TextBox 13"/>
          <p:cNvSpPr txBox="1">
            <a:spLocks noChangeArrowheads="1"/>
          </p:cNvSpPr>
          <p:nvPr/>
        </p:nvSpPr>
        <p:spPr bwMode="auto">
          <a:xfrm>
            <a:off x="3098800" y="3444875"/>
            <a:ext cx="14001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74" name="TextBox 15"/>
          <p:cNvSpPr txBox="1">
            <a:spLocks noChangeArrowheads="1"/>
          </p:cNvSpPr>
          <p:nvPr/>
        </p:nvSpPr>
        <p:spPr bwMode="auto">
          <a:xfrm>
            <a:off x="4572000" y="3444875"/>
            <a:ext cx="150336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75" name="TextBox 16"/>
          <p:cNvSpPr txBox="1">
            <a:spLocks noChangeArrowheads="1"/>
          </p:cNvSpPr>
          <p:nvPr/>
        </p:nvSpPr>
        <p:spPr bwMode="auto">
          <a:xfrm>
            <a:off x="6007100" y="3444875"/>
            <a:ext cx="14001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76" name="TextBox 17"/>
          <p:cNvSpPr txBox="1">
            <a:spLocks noChangeArrowheads="1"/>
          </p:cNvSpPr>
          <p:nvPr/>
        </p:nvSpPr>
        <p:spPr bwMode="auto">
          <a:xfrm>
            <a:off x="7461250" y="3444875"/>
            <a:ext cx="150336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77" name="TextBox 19"/>
          <p:cNvSpPr txBox="1">
            <a:spLocks noChangeArrowheads="1"/>
          </p:cNvSpPr>
          <p:nvPr/>
        </p:nvSpPr>
        <p:spPr bwMode="auto">
          <a:xfrm>
            <a:off x="211138" y="4930775"/>
            <a:ext cx="15843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78" name="TextBox 21"/>
          <p:cNvSpPr txBox="1">
            <a:spLocks noChangeArrowheads="1"/>
          </p:cNvSpPr>
          <p:nvPr/>
        </p:nvSpPr>
        <p:spPr bwMode="auto">
          <a:xfrm>
            <a:off x="1646238" y="4930775"/>
            <a:ext cx="15033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79" name="TextBox 22"/>
          <p:cNvSpPr txBox="1">
            <a:spLocks noChangeArrowheads="1"/>
          </p:cNvSpPr>
          <p:nvPr/>
        </p:nvSpPr>
        <p:spPr bwMode="auto">
          <a:xfrm>
            <a:off x="3098800" y="4930775"/>
            <a:ext cx="14001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80" name="TextBox 23"/>
          <p:cNvSpPr txBox="1">
            <a:spLocks noChangeArrowheads="1"/>
          </p:cNvSpPr>
          <p:nvPr/>
        </p:nvSpPr>
        <p:spPr bwMode="auto">
          <a:xfrm>
            <a:off x="4572000" y="4930775"/>
            <a:ext cx="15033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81" name="TextBox 24"/>
          <p:cNvSpPr txBox="1">
            <a:spLocks noChangeArrowheads="1"/>
          </p:cNvSpPr>
          <p:nvPr/>
        </p:nvSpPr>
        <p:spPr bwMode="auto">
          <a:xfrm>
            <a:off x="6007100" y="4930775"/>
            <a:ext cx="14001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82" name="TextBox 25"/>
          <p:cNvSpPr txBox="1">
            <a:spLocks noChangeArrowheads="1"/>
          </p:cNvSpPr>
          <p:nvPr/>
        </p:nvSpPr>
        <p:spPr bwMode="auto">
          <a:xfrm>
            <a:off x="7461250" y="4930775"/>
            <a:ext cx="15033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83" name="TextBox 27"/>
          <p:cNvSpPr txBox="1">
            <a:spLocks noChangeArrowheads="1"/>
          </p:cNvSpPr>
          <p:nvPr/>
        </p:nvSpPr>
        <p:spPr bwMode="auto">
          <a:xfrm>
            <a:off x="211138" y="6400800"/>
            <a:ext cx="71913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84" name="TextBox 28"/>
          <p:cNvSpPr txBox="1">
            <a:spLocks noChangeArrowheads="1"/>
          </p:cNvSpPr>
          <p:nvPr/>
        </p:nvSpPr>
        <p:spPr bwMode="auto">
          <a:xfrm>
            <a:off x="1646238" y="6400800"/>
            <a:ext cx="1503362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85" name="TextBox 29"/>
          <p:cNvSpPr txBox="1">
            <a:spLocks noChangeArrowheads="1"/>
          </p:cNvSpPr>
          <p:nvPr/>
        </p:nvSpPr>
        <p:spPr bwMode="auto">
          <a:xfrm>
            <a:off x="3098800" y="6400800"/>
            <a:ext cx="14001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86" name="TextBox 30"/>
          <p:cNvSpPr txBox="1">
            <a:spLocks noChangeArrowheads="1"/>
          </p:cNvSpPr>
          <p:nvPr/>
        </p:nvSpPr>
        <p:spPr bwMode="auto">
          <a:xfrm>
            <a:off x="4572000" y="6400800"/>
            <a:ext cx="150336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87" name="TextBox 31"/>
          <p:cNvSpPr txBox="1">
            <a:spLocks noChangeArrowheads="1"/>
          </p:cNvSpPr>
          <p:nvPr/>
        </p:nvSpPr>
        <p:spPr bwMode="auto">
          <a:xfrm>
            <a:off x="6007100" y="6400800"/>
            <a:ext cx="14001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27688" name="TextBox 32"/>
          <p:cNvSpPr txBox="1">
            <a:spLocks noChangeArrowheads="1"/>
          </p:cNvSpPr>
          <p:nvPr/>
        </p:nvSpPr>
        <p:spPr bwMode="auto">
          <a:xfrm>
            <a:off x="7461250" y="6400800"/>
            <a:ext cx="150336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ko-KR" altLang="en-US" sz="700" b="1">
                <a:solidFill>
                  <a:schemeClr val="bg1"/>
                </a:solidFill>
                <a:latin typeface="나눔고딕"/>
                <a:ea typeface="나눔 고딕"/>
              </a:rPr>
              <a:t>프로젝트 명</a:t>
            </a:r>
            <a:endParaRPr lang="en-US" altLang="ko-KR" sz="700" b="1">
              <a:solidFill>
                <a:schemeClr val="bg1"/>
              </a:solidFill>
              <a:latin typeface="나눔고딕"/>
              <a:ea typeface="나눔 고딕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59563" y="92075"/>
            <a:ext cx="2339975" cy="179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>
              <a:lnSpc>
                <a:spcPct val="80000"/>
              </a:lnSpc>
            </a:pPr>
            <a:fld id="{6EF7EFB6-744B-41B7-8398-7D18A96FE29D}" type="slidenum"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pPr algn="r" latinLnBrk="1">
                <a:lnSpc>
                  <a:spcPct val="80000"/>
                </a:lnSpc>
              </a:pPr>
              <a:t>6</a:t>
            </a:fld>
            <a:r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t>   |  42</a:t>
            </a:r>
            <a:endParaRPr lang="ko-KR" altLang="en-US" sz="700" b="1">
              <a:solidFill>
                <a:srgbClr val="404040"/>
              </a:solidFill>
              <a:latin typeface="나눔고딕"/>
              <a:ea typeface="나눔 고딕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0825" y="20605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223224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spc="300" dirty="0">
                <a:gradFill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TITLE</a:t>
            </a:r>
            <a:endParaRPr lang="ko-KR" altLang="en-US" sz="2000" spc="300" dirty="0">
              <a:gradFill>
                <a:gsLst>
                  <a:gs pos="0">
                    <a:srgbClr val="C00000"/>
                  </a:gs>
                  <a:gs pos="100000">
                    <a:srgbClr val="C00000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104458"/>
            <a:ext cx="8712968" cy="7571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내용을 작성하세요</a:t>
            </a:r>
            <a:r>
              <a:rPr lang="en-US" altLang="ko-KR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</a:p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본문은 </a:t>
            </a:r>
            <a:r>
              <a:rPr lang="ko-KR" altLang="en-US" sz="1200" spc="-2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나눔고딕</a:t>
            </a:r>
            <a:r>
              <a:rPr lang="ko-KR" altLang="en-US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r>
              <a:rPr lang="en-US" altLang="ko-KR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R, 12pt / </a:t>
            </a:r>
            <a:r>
              <a:rPr lang="ko-KR" altLang="en-US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글자 간격은 좁게 </a:t>
            </a:r>
            <a:r>
              <a:rPr lang="en-US" altLang="ko-KR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0.2pt / </a:t>
            </a:r>
            <a:r>
              <a:rPr lang="ko-KR" altLang="en-US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줄 간격은 </a:t>
            </a:r>
            <a:r>
              <a:rPr lang="en-US" altLang="ko-KR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1.2</a:t>
            </a:r>
            <a:r>
              <a:rPr lang="ko-KR" altLang="en-US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배를 권장합니다</a:t>
            </a:r>
            <a:r>
              <a:rPr lang="en-US" altLang="ko-KR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</a:p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상황에 따라 조절하실 수 있습니다</a:t>
            </a:r>
            <a:r>
              <a:rPr lang="en-US" altLang="ko-KR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</a:p>
        </p:txBody>
      </p:sp>
      <p:sp>
        <p:nvSpPr>
          <p:cNvPr id="14" name="타원 13"/>
          <p:cNvSpPr/>
          <p:nvPr/>
        </p:nvSpPr>
        <p:spPr>
          <a:xfrm>
            <a:off x="-252413" y="3068638"/>
            <a:ext cx="2736851" cy="2736850"/>
          </a:xfrm>
          <a:prstGeom prst="ellipse">
            <a:avLst/>
          </a:prstGeom>
          <a:solidFill>
            <a:srgbClr val="C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ko-KR" altLang="en-US">
                <a:solidFill>
                  <a:schemeClr val="bg1"/>
                </a:solidFill>
                <a:latin typeface="나눔고딕"/>
                <a:cs typeface="나눔 고딕"/>
              </a:rPr>
              <a:t>내용</a:t>
            </a:r>
          </a:p>
        </p:txBody>
      </p:sp>
      <p:sp>
        <p:nvSpPr>
          <p:cNvPr id="16" name="타원 15"/>
          <p:cNvSpPr/>
          <p:nvPr/>
        </p:nvSpPr>
        <p:spPr>
          <a:xfrm>
            <a:off x="2051050" y="3068638"/>
            <a:ext cx="2736850" cy="2736850"/>
          </a:xfrm>
          <a:prstGeom prst="ellipse">
            <a:avLst/>
          </a:prstGeom>
          <a:solidFill>
            <a:srgbClr val="C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ko-KR" altLang="en-US">
                <a:solidFill>
                  <a:srgbClr val="FFFFFF"/>
                </a:solidFill>
                <a:latin typeface="나눔고딕"/>
                <a:cs typeface="나눔 고딕"/>
              </a:rPr>
              <a:t>내용</a:t>
            </a:r>
          </a:p>
        </p:txBody>
      </p:sp>
      <p:sp>
        <p:nvSpPr>
          <p:cNvPr id="17" name="타원 16"/>
          <p:cNvSpPr/>
          <p:nvPr/>
        </p:nvSpPr>
        <p:spPr>
          <a:xfrm>
            <a:off x="4356100" y="3068638"/>
            <a:ext cx="2736850" cy="2736850"/>
          </a:xfrm>
          <a:prstGeom prst="ellipse">
            <a:avLst/>
          </a:prstGeom>
          <a:solidFill>
            <a:srgbClr val="C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ko-KR" altLang="en-US">
                <a:solidFill>
                  <a:srgbClr val="FFFFFF"/>
                </a:solidFill>
                <a:latin typeface="나눔고딕"/>
                <a:cs typeface="나눔 고딕"/>
              </a:rPr>
              <a:t>내용</a:t>
            </a:r>
          </a:p>
        </p:txBody>
      </p:sp>
      <p:sp>
        <p:nvSpPr>
          <p:cNvPr id="18" name="타원 17"/>
          <p:cNvSpPr/>
          <p:nvPr/>
        </p:nvSpPr>
        <p:spPr>
          <a:xfrm>
            <a:off x="6659563" y="3068638"/>
            <a:ext cx="2736850" cy="2736850"/>
          </a:xfrm>
          <a:prstGeom prst="ellipse">
            <a:avLst/>
          </a:prstGeom>
          <a:solidFill>
            <a:srgbClr val="C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r>
              <a:rPr lang="ko-KR" altLang="en-US" sz="1600">
                <a:solidFill>
                  <a:srgbClr val="FFFFFF"/>
                </a:solidFill>
                <a:latin typeface="나눔고딕"/>
                <a:cs typeface="나눔 고딕"/>
              </a:rPr>
              <a:t>내용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27984" y="476672"/>
            <a:ext cx="2304256" cy="2492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내용을 작성하세요</a:t>
            </a:r>
            <a:r>
              <a:rPr lang="en-US" altLang="ko-KR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  <a:endParaRPr lang="ko-KR" altLang="en-US" sz="1200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984" y="692696"/>
            <a:ext cx="23042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- </a:t>
            </a:r>
            <a:r>
              <a:rPr lang="ko-KR" altLang="en-US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상세항목의 내용</a:t>
            </a:r>
            <a:endParaRPr lang="en-US" altLang="ko-KR" sz="1200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r>
              <a:rPr lang="ko-KR" altLang="en-US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상세항목의 내용</a:t>
            </a:r>
            <a:endParaRPr lang="en-US" altLang="ko-KR" sz="1200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r>
              <a:rPr lang="ko-KR" altLang="en-US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상세항목의 내용</a:t>
            </a:r>
            <a:endParaRPr lang="ko-KR" altLang="en-US" sz="1200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9163" y="4581525"/>
            <a:ext cx="411162" cy="238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latinLnBrk="1"/>
            <a:r>
              <a:rPr lang="ko-KR" altLang="en-US" sz="900">
                <a:solidFill>
                  <a:srgbClr val="262626"/>
                </a:solidFill>
                <a:latin typeface="나눔고딕"/>
                <a:ea typeface="나눔 고딕"/>
              </a:rPr>
              <a:t>내용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13100" y="4581525"/>
            <a:ext cx="411163" cy="238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latinLnBrk="1"/>
            <a:r>
              <a:rPr lang="ko-KR" altLang="en-US" sz="900">
                <a:solidFill>
                  <a:srgbClr val="262626"/>
                </a:solidFill>
                <a:latin typeface="나눔고딕"/>
                <a:ea typeface="나눔 고딕"/>
              </a:rPr>
              <a:t>내용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8150" y="4581525"/>
            <a:ext cx="412750" cy="238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latinLnBrk="1"/>
            <a:r>
              <a:rPr lang="ko-KR" altLang="en-US" sz="900">
                <a:solidFill>
                  <a:srgbClr val="262626"/>
                </a:solidFill>
                <a:latin typeface="나눔고딕"/>
                <a:ea typeface="나눔 고딕"/>
              </a:rPr>
              <a:t>내용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16850" y="4581525"/>
            <a:ext cx="412750" cy="238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latinLnBrk="1"/>
            <a:r>
              <a:rPr lang="ko-KR" altLang="en-US" sz="900">
                <a:solidFill>
                  <a:srgbClr val="262626"/>
                </a:solidFill>
                <a:latin typeface="나눔고딕"/>
                <a:ea typeface="나눔 고딕"/>
              </a:rPr>
              <a:t>내용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388" y="92075"/>
            <a:ext cx="2339975" cy="179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80000"/>
              </a:lnSpc>
            </a:pPr>
            <a:r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t>Title</a:t>
            </a:r>
            <a:endParaRPr lang="ko-KR" altLang="en-US" sz="700" b="1">
              <a:solidFill>
                <a:srgbClr val="404040"/>
              </a:solidFill>
              <a:latin typeface="나눔고딕"/>
              <a:ea typeface="나눔 고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9563" y="92075"/>
            <a:ext cx="2339975" cy="179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>
              <a:lnSpc>
                <a:spcPct val="80000"/>
              </a:lnSpc>
            </a:pPr>
            <a:fld id="{5E1A8B10-95F0-4A4B-BEBA-6AFED6EC52ED}" type="slidenum"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pPr algn="r" latinLnBrk="1">
                <a:lnSpc>
                  <a:spcPct val="80000"/>
                </a:lnSpc>
              </a:pPr>
              <a:t>7</a:t>
            </a:fld>
            <a:r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t>   |  42</a:t>
            </a:r>
            <a:endParaRPr lang="ko-KR" altLang="en-US" sz="700" b="1">
              <a:solidFill>
                <a:srgbClr val="404040"/>
              </a:solidFill>
              <a:latin typeface="나눔고딕"/>
              <a:ea typeface="나눔 고딕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0825" y="2060575"/>
            <a:ext cx="864235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1805"/>
            <a:ext cx="22322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spc="300" dirty="0">
                <a:gradFill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SPACE DESIGN</a:t>
            </a:r>
          </a:p>
          <a:p>
            <a:pPr fontAlgn="auto" latinLnBrk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spc="300" dirty="0">
                <a:gradFill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CONCEPT</a:t>
            </a:r>
            <a:endParaRPr lang="ko-KR" altLang="en-US" sz="2000" spc="300" dirty="0">
              <a:gradFill>
                <a:gsLst>
                  <a:gs pos="0">
                    <a:srgbClr val="C00000"/>
                  </a:gs>
                  <a:gs pos="100000">
                    <a:srgbClr val="C00000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060848"/>
            <a:ext cx="4176464" cy="56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“Design Concept, </a:t>
            </a:r>
            <a:r>
              <a:rPr lang="en-US" altLang="ko-KR" sz="280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Here.</a:t>
            </a:r>
            <a:r>
              <a:rPr lang="en-US" altLang="ko-KR" sz="28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27984" y="2060848"/>
            <a:ext cx="4320480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내용을 작성하세요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세부 설명 내용은 </a:t>
            </a:r>
            <a:r>
              <a:rPr lang="ko-KR" altLang="en-US" sz="900" spc="-3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나눔고딕</a:t>
            </a: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R, 9pt</a:t>
            </a: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를 권장합니다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글자 간격은 좁게 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0.3pt</a:t>
            </a: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를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,</a:t>
            </a: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줄 간격은 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1.5</a:t>
            </a: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배를 권장합니다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상황에 따라 조정하실 수 있습니다</a:t>
            </a:r>
            <a:r>
              <a:rPr lang="en-US" altLang="ko-KR" sz="900" spc="-3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.</a:t>
            </a:r>
            <a:endParaRPr lang="ko-KR" altLang="en-US" sz="900" spc="-3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388" y="92075"/>
            <a:ext cx="2339975" cy="179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80000"/>
              </a:lnSpc>
            </a:pPr>
            <a:r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t>Space design concept</a:t>
            </a:r>
            <a:endParaRPr lang="ko-KR" altLang="en-US" sz="700" b="1">
              <a:solidFill>
                <a:srgbClr val="404040"/>
              </a:solidFill>
              <a:latin typeface="나눔고딕"/>
              <a:ea typeface="나눔 고딕"/>
            </a:endParaRPr>
          </a:p>
        </p:txBody>
      </p:sp>
      <p:pic>
        <p:nvPicPr>
          <p:cNvPr id="31751" name="Picture 2" descr="C:\Documents and Settings\nhn\바탕 화면\이미지소스\인테리어\gf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19513"/>
            <a:ext cx="4249738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3" descr="C:\Documents and Settings\nhn\바탕 화면\이미지소스\인테리어\green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6338"/>
            <a:ext cx="4294188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659563" y="92075"/>
            <a:ext cx="2339975" cy="179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>
              <a:lnSpc>
                <a:spcPct val="80000"/>
              </a:lnSpc>
            </a:pPr>
            <a:fld id="{586001BD-D23B-49CD-A651-B87E00883499}" type="slidenum"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pPr algn="r" latinLnBrk="1">
                <a:lnSpc>
                  <a:spcPct val="80000"/>
                </a:lnSpc>
              </a:pPr>
              <a:t>8</a:t>
            </a:fld>
            <a:r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t>   |  42</a:t>
            </a:r>
            <a:endParaRPr lang="ko-KR" altLang="en-US" sz="700" b="1">
              <a:solidFill>
                <a:srgbClr val="404040"/>
              </a:solidFill>
              <a:latin typeface="나눔고딕"/>
              <a:ea typeface="나눔 고딕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9512" y="3573016"/>
            <a:ext cx="6552728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  <a:cs typeface="+mn-cs"/>
              </a:rPr>
              <a:t>공간별 디자인계획 </a:t>
            </a:r>
            <a:endParaRPr lang="ko-KR" altLang="en-US" sz="40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50825" y="3429000"/>
            <a:ext cx="86423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250825" y="333375"/>
            <a:ext cx="86423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59563" y="92075"/>
            <a:ext cx="2339975" cy="179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>
              <a:lnSpc>
                <a:spcPct val="80000"/>
              </a:lnSpc>
            </a:pPr>
            <a:fld id="{C04F1C80-3B5E-4553-A0A8-A553778D0FD5}" type="slidenum"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pPr algn="r" latinLnBrk="1">
                <a:lnSpc>
                  <a:spcPct val="80000"/>
                </a:lnSpc>
              </a:pPr>
              <a:t>9</a:t>
            </a:fld>
            <a:r>
              <a:rPr lang="en-US" altLang="ko-KR" sz="700" b="1">
                <a:solidFill>
                  <a:srgbClr val="404040"/>
                </a:solidFill>
                <a:latin typeface="나눔고딕"/>
                <a:ea typeface="나눔 고딕"/>
              </a:rPr>
              <a:t>   |  42</a:t>
            </a:r>
            <a:endParaRPr lang="ko-KR" altLang="en-US" sz="700" b="1">
              <a:solidFill>
                <a:srgbClr val="404040"/>
              </a:solidFill>
              <a:latin typeface="나눔고딕"/>
              <a:ea typeface="나눔 고딕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01_밝은나눔">
  <a:themeElements>
    <a:clrScheme name="사용자 지정 4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595959"/>
      </a:folHlink>
    </a:clrScheme>
    <a:fontScheme name="나눔고딕">
      <a:majorFont>
        <a:latin typeface="나눔 고딕"/>
        <a:ea typeface="나눔 고딕"/>
        <a:cs typeface=""/>
      </a:majorFont>
      <a:minorFont>
        <a:latin typeface="나눔 고딕"/>
        <a:ea typeface="나눔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128</Words>
  <Application>Microsoft Office PowerPoint</Application>
  <PresentationFormat>On-screen Show (4:3)</PresentationFormat>
  <Paragraphs>64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14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나눔 고딕</vt:lpstr>
      <vt:lpstr>Arial</vt:lpstr>
      <vt:lpstr>나눔고딕</vt:lpstr>
      <vt:lpstr>Calibri</vt:lpstr>
      <vt:lpstr>宋体</vt:lpstr>
      <vt:lpstr>맑은 고딕</vt:lpstr>
      <vt:lpstr>d01_밝은나눔</vt:lpstr>
      <vt:lpstr>d01_밝은나눔</vt:lpstr>
      <vt:lpstr>d01_밝은나눔</vt:lpstr>
      <vt:lpstr>d01_밝은나눔</vt:lpstr>
      <vt:lpstr>d01_밝은나눔</vt:lpstr>
      <vt:lpstr>d01_밝은나눔</vt:lpstr>
      <vt:lpstr>d01_밝은나눔</vt:lpstr>
      <vt:lpstr>d01_밝은나눔</vt:lpstr>
      <vt:lpstr>d01_밝은나눔</vt:lpstr>
      <vt:lpstr>d01_밝은나눔</vt:lpstr>
      <vt:lpstr>d01_밝은나눔</vt:lpstr>
      <vt:lpstr>d01_밝은나눔</vt:lpstr>
      <vt:lpstr>d01_밝은나눔</vt:lpstr>
      <vt:lpstr>d01_밝은나눔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/>
  <cp:revision>2</cp:revision>
  <dcterms:created xsi:type="dcterms:W3CDTF">2011-08-14T07:11:32Z</dcterms:created>
  <dcterms:modified xsi:type="dcterms:W3CDTF">2012-05-17T07:46:43Z</dcterms:modified>
</cp:coreProperties>
</file>