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embeddedFontLst>
    <p:embeddedFont>
      <p:font typeface="Eras Medium ITC" pitchFamily="34" charset="0"/>
      <p:regular r:id="rId3"/>
    </p:embeddedFont>
    <p:embeddedFont>
      <p:font typeface="Estrangelo Edessa" pitchFamily="66" charset="0"/>
      <p:regular r:id="rId4"/>
    </p:embeddedFont>
    <p:embeddedFont>
      <p:font typeface="Eras Light ITC" pitchFamily="34" charset="0"/>
      <p:regular r:id="rId5"/>
    </p:embeddedFont>
    <p:embeddedFont>
      <p:font typeface="Calibri" pitchFamily="34" charset="0"/>
      <p:regular r:id="rId6"/>
      <p:bold r:id="rId7"/>
      <p:italic r:id="rId8"/>
      <p:boldItalic r:id="rId9"/>
    </p:embeddedFont>
    <p:embeddedFont>
      <p:font typeface="PMingLiU" pitchFamily="18" charset="-120"/>
      <p:regular r:id="rId10"/>
    </p:embeddedFont>
    <p:embeddedFont>
      <p:font typeface="Eras Demi ITC" pitchFamily="34" charset="0"/>
      <p:regular r:id="rId11"/>
    </p:embeddedFont>
  </p:embeddedFontLst>
  <p:custDataLst>
    <p:tags r:id="rId12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95800"/>
            <a:ext cx="9144000" cy="20574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553200"/>
            <a:ext cx="91440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10800000">
            <a:off x="0" y="4267200"/>
            <a:ext cx="91440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419600"/>
            <a:ext cx="8686800" cy="1066800"/>
          </a:xfrm>
        </p:spPr>
        <p:txBody>
          <a:bodyPr anchor="b"/>
          <a:lstStyle>
            <a:lvl1pPr algn="l">
              <a:defRPr sz="60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486400"/>
            <a:ext cx="6248400" cy="1066800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3200" i="0">
                <a:solidFill>
                  <a:schemeClr val="tx2"/>
                </a:solidFill>
                <a:latin typeface="Eras Medium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400800" y="1295400"/>
            <a:ext cx="2590800" cy="51816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8600" y="1295400"/>
            <a:ext cx="6172200" cy="5181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lvl="0"/>
            <a:r>
              <a:rPr lang="zh-TW" altLang="en-US" smtClean="0"/>
              <a:t>按一下以編輯母片標題樣式</a:t>
            </a:r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229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52400" y="304800"/>
            <a:ext cx="8305800" cy="6248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90CCC-176F-4806-BA2B-DA72E81DA3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6200" y="342900"/>
            <a:ext cx="8458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E37AA-3A1D-43EE-B9CF-902EC51AEC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ln w="9525" cmpd="sng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4495800"/>
            <a:ext cx="9144000" cy="20574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0" y="6553200"/>
            <a:ext cx="91440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3"/>
          <p:cNvSpPr/>
          <p:nvPr/>
        </p:nvSpPr>
        <p:spPr>
          <a:xfrm rot="10800000">
            <a:off x="0" y="4267200"/>
            <a:ext cx="91440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410200"/>
            <a:ext cx="8153400" cy="990600"/>
          </a:xfrm>
        </p:spPr>
        <p:txBody>
          <a:bodyPr/>
          <a:lstStyle>
            <a:lvl1pPr marL="0" indent="0" algn="l">
              <a:buFontTx/>
              <a:buNone/>
              <a:defRPr sz="3200" i="0">
                <a:solidFill>
                  <a:schemeClr val="tx2"/>
                </a:solidFill>
                <a:latin typeface="Eras Medium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dirty="0" smtClean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572000"/>
            <a:ext cx="8077200" cy="8382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8EF4-171A-494C-B5E4-EA6DBF4B59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962400"/>
            <a:ext cx="9144000" cy="28194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781800"/>
            <a:ext cx="91440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0" y="3733799"/>
            <a:ext cx="91440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5562600"/>
            <a:ext cx="9144000" cy="1143000"/>
          </a:xfrm>
          <a:prstGeom prst="rect">
            <a:avLst/>
          </a:prstGeom>
          <a:noFill/>
          <a:ln w="41275"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86200"/>
            <a:ext cx="8686800" cy="990600"/>
          </a:xfrm>
        </p:spPr>
        <p:txBody>
          <a:bodyPr anchor="b"/>
          <a:lstStyle>
            <a:lvl1pPr algn="l">
              <a:defRPr sz="60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876800"/>
            <a:ext cx="8686800" cy="685800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3200" i="0">
                <a:solidFill>
                  <a:schemeClr val="tx2"/>
                </a:solidFill>
                <a:latin typeface="Eras Medium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4876800" y="838200"/>
            <a:ext cx="4267200" cy="5715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4876800" y="6553200"/>
            <a:ext cx="42672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 rot="10800000">
            <a:off x="4876800" y="609600"/>
            <a:ext cx="42672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0"/>
          <p:cNvSpPr/>
          <p:nvPr/>
        </p:nvSpPr>
        <p:spPr>
          <a:xfrm rot="5400000">
            <a:off x="1907475" y="3583875"/>
            <a:ext cx="5715000" cy="22365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53000" y="4800600"/>
            <a:ext cx="4114800" cy="1524000"/>
          </a:xfrm>
          <a:noFill/>
          <a:effectLst/>
        </p:spPr>
        <p:txBody>
          <a:bodyPr/>
          <a:lstStyle>
            <a:lvl1pPr marL="0" algn="l">
              <a:buFontTx/>
              <a:buNone/>
              <a:defRPr sz="28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0" y="3276600"/>
            <a:ext cx="4114800" cy="1524000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838200"/>
            <a:ext cx="4267200" cy="5715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6553200"/>
            <a:ext cx="42672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4876800" y="609600"/>
            <a:ext cx="42672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1907475" y="3583875"/>
            <a:ext cx="5715000" cy="22365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4953000" y="914400"/>
            <a:ext cx="2438400" cy="2266950"/>
          </a:xfrm>
          <a:prstGeom prst="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53000" y="4800600"/>
            <a:ext cx="4114800" cy="1524000"/>
          </a:xfrm>
          <a:noFill/>
          <a:effectLst/>
        </p:spPr>
        <p:txBody>
          <a:bodyPr/>
          <a:lstStyle>
            <a:lvl1pPr marL="0" algn="l">
              <a:buFontTx/>
              <a:buNone/>
              <a:defRPr sz="28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0" y="3276600"/>
            <a:ext cx="4114800" cy="1524000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4876800" y="6553200"/>
            <a:ext cx="42672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 rot="5400000">
            <a:off x="1488375" y="3164775"/>
            <a:ext cx="6553200" cy="22365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4"/>
          <p:cNvSpPr/>
          <p:nvPr/>
        </p:nvSpPr>
        <p:spPr>
          <a:xfrm>
            <a:off x="4876800" y="0"/>
            <a:ext cx="4267200" cy="6553200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4953000" y="0"/>
            <a:ext cx="4038600" cy="3810000"/>
          </a:xfrm>
          <a:prstGeom prst="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53000" y="5410200"/>
            <a:ext cx="4114800" cy="1066800"/>
          </a:xfrm>
          <a:noFill/>
          <a:effectLst/>
        </p:spPr>
        <p:txBody>
          <a:bodyPr/>
          <a:lstStyle>
            <a:lvl1pPr marL="0" algn="l">
              <a:buFontTx/>
              <a:buNone/>
              <a:defRPr sz="28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0" y="3886200"/>
            <a:ext cx="4114800" cy="1524000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657600"/>
            <a:ext cx="8686800" cy="32004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 rot="10800000">
            <a:off x="457200" y="3429000"/>
            <a:ext cx="86868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 rot="5400000">
            <a:off x="-1257300" y="5143500"/>
            <a:ext cx="32004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4495800"/>
            <a:ext cx="8610600" cy="609600"/>
          </a:xfrm>
          <a:noFill/>
          <a:effectLst/>
        </p:spPr>
        <p:txBody>
          <a:bodyPr/>
          <a:lstStyle>
            <a:lvl1pPr marL="0" algn="l">
              <a:buFontTx/>
              <a:buNone/>
              <a:defRPr sz="28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657600"/>
            <a:ext cx="8610600" cy="838200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556162" y="5029200"/>
            <a:ext cx="8587838" cy="1828800"/>
          </a:xfrm>
          <a:prstGeom prst="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838200"/>
            <a:ext cx="4267200" cy="5715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6553200"/>
            <a:ext cx="42672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rot="10800000">
            <a:off x="4876800" y="609600"/>
            <a:ext cx="42672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 rot="5400000">
            <a:off x="1907475" y="3583875"/>
            <a:ext cx="5715000" cy="22365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6934200" y="914400"/>
            <a:ext cx="2133600" cy="1581150"/>
          </a:xfrm>
          <a:prstGeom prst="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53000" y="4800600"/>
            <a:ext cx="4114800" cy="1524000"/>
          </a:xfrm>
          <a:noFill/>
          <a:effectLst/>
        </p:spPr>
        <p:txBody>
          <a:bodyPr/>
          <a:lstStyle>
            <a:lvl1pPr marL="0" algn="l">
              <a:buFontTx/>
              <a:buNone/>
              <a:defRPr sz="28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0" y="3276600"/>
            <a:ext cx="4114800" cy="1524000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229600" cy="5105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229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lvl="0"/>
            <a:r>
              <a:rPr lang="zh-TW" altLang="en-US" smtClean="0"/>
              <a:t>按一下以編輯母片標題樣式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239000" y="6381750"/>
            <a:ext cx="1219200" cy="476250"/>
          </a:xfrm>
        </p:spPr>
        <p:txBody>
          <a:bodyPr/>
          <a:lstStyle>
            <a:lvl1pPr algn="r">
              <a:defRPr sz="1400" smtClean="0">
                <a:solidFill>
                  <a:schemeClr val="accent4"/>
                </a:solidFill>
                <a:latin typeface="+mj-lt"/>
              </a:defRPr>
            </a:lvl1pPr>
          </a:lstStyle>
          <a:p>
            <a:pPr>
              <a:defRPr/>
            </a:pPr>
            <a:fld id="{D0EE4C90-B1C4-4453-B431-D5CE0EE63B30}" type="datetimeFigureOut">
              <a:rPr lang="zh-TW" altLang="en-US"/>
              <a:pPr>
                <a:defRPr/>
              </a:pPr>
              <a:t>2012/5/16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228600" y="6381750"/>
            <a:ext cx="7010400" cy="476250"/>
          </a:xfrm>
        </p:spPr>
        <p:txBody>
          <a:bodyPr/>
          <a:lstStyle>
            <a:lvl1pPr algn="l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 sz="1400" smtClean="0">
                <a:solidFill>
                  <a:schemeClr val="accent4"/>
                </a:solidFill>
                <a:latin typeface="+mj-lt"/>
              </a:defRPr>
            </a:lvl1pPr>
          </a:lstStyle>
          <a:p>
            <a:pPr>
              <a:defRPr/>
            </a:pPr>
            <a:fld id="{7901A1ED-9EFC-4599-941F-CDA448C3F5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64008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gradFill>
            <a:gsLst>
              <a:gs pos="2000">
                <a:schemeClr val="tx1">
                  <a:alpha val="40000"/>
                </a:schemeClr>
              </a:gs>
              <a:gs pos="12000">
                <a:schemeClr val="tx1">
                  <a:alpha val="20000"/>
                </a:schemeClr>
              </a:gs>
              <a:gs pos="4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219200"/>
            <a:ext cx="87534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664325"/>
            <a:ext cx="1219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567C995F-BE46-443C-B3BC-193917FD57FC}" type="datetimeFigureOut">
              <a:rPr lang="zh-TW" altLang="en-US"/>
              <a:pPr>
                <a:defRPr/>
              </a:pPr>
              <a:t>2012/5/16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664325"/>
            <a:ext cx="4648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64325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B8A01D89-38C0-4529-A69B-5BFA5EDC57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  <a:ea typeface="+mj-ea"/>
          <a:cs typeface="Estrangelo Edessa" pitchFamily="66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  <a:cs typeface="Estrangelo Edessa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  <a:cs typeface="Estrangelo Edessa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  <a:cs typeface="Estrangelo Edessa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  <a:cs typeface="Estrangelo Edessa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3600">
          <a:solidFill>
            <a:schemeClr val="tx2"/>
          </a:solidFill>
          <a:latin typeface="Eras Light ITC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3200">
          <a:solidFill>
            <a:schemeClr val="tx2"/>
          </a:solidFill>
          <a:latin typeface="Eras Light ITC" pitchFamily="34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800">
          <a:solidFill>
            <a:schemeClr val="tx2"/>
          </a:solidFill>
          <a:latin typeface="Eras Light ITC" pitchFamily="34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400">
          <a:solidFill>
            <a:schemeClr val="tx2"/>
          </a:solidFill>
          <a:latin typeface="Eras Light ITC" pitchFamily="34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400">
          <a:solidFill>
            <a:schemeClr val="tx2"/>
          </a:solidFill>
          <a:latin typeface="Eras Light ITC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字方塊 1"/>
          <p:cNvSpPr txBox="1">
            <a:spLocks noChangeArrowheads="1"/>
          </p:cNvSpPr>
          <p:nvPr/>
        </p:nvSpPr>
        <p:spPr bwMode="auto">
          <a:xfrm>
            <a:off x="12700" y="12700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17410" name="標題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smtClean="0">
              <a:ea typeface="PMingLiU" pitchFamily="18" charset="-120"/>
            </a:endParaRPr>
          </a:p>
        </p:txBody>
      </p:sp>
      <p:sp>
        <p:nvSpPr>
          <p:cNvPr id="17411" name="副標題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zh-CN" smtClean="0">
                <a:ea typeface="PMingLiU" pitchFamily="18" charset="-120"/>
                <a:hlinkClick r:id="rId3"/>
              </a:rPr>
              <a:t>www.51pptmoban.com</a:t>
            </a:r>
            <a:r>
              <a:rPr lang="en-US" altLang="zh-CN" smtClean="0">
                <a:ea typeface="PMingLiU" pitchFamily="18" charset="-12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199"/>
  <p:tag name="VBSTYLEID" val="10010006"/>
  <p:tag name="VBKEEPTEMPLATE" val="0"/>
  <p:tag name="VBMOOD" val="6"/>
  <p:tag name="VBPRESENTATIONTRANSITION" val="ppEffectCheckerboardDow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17"/>
  <p:tag name="VBANIMATE" val="1"/>
</p:tagLst>
</file>

<file path=ppt/theme/theme1.xml><?xml version="1.0" encoding="utf-8"?>
<a:theme xmlns:a="http://schemas.openxmlformats.org/drawingml/2006/main" name="Pp_educ_06">
  <a:themeElements>
    <a:clrScheme name="Ppro_educ_04">
      <a:dk1>
        <a:srgbClr val="061447"/>
      </a:dk1>
      <a:lt1>
        <a:srgbClr val="FFFFFF"/>
      </a:lt1>
      <a:dk2>
        <a:srgbClr val="68666D"/>
      </a:dk2>
      <a:lt2>
        <a:srgbClr val="E7EDDC"/>
      </a:lt2>
      <a:accent1>
        <a:srgbClr val="A9D5D9"/>
      </a:accent1>
      <a:accent2>
        <a:srgbClr val="93A5A6"/>
      </a:accent2>
      <a:accent3>
        <a:srgbClr val="7D7C7F"/>
      </a:accent3>
      <a:accent4>
        <a:srgbClr val="5E5059"/>
      </a:accent4>
      <a:accent5>
        <a:srgbClr val="472538"/>
      </a:accent5>
      <a:accent6>
        <a:srgbClr val="7BA1AD"/>
      </a:accent6>
      <a:hlink>
        <a:srgbClr val="401D79"/>
      </a:hlink>
      <a:folHlink>
        <a:srgbClr val="68666D"/>
      </a:folHlink>
    </a:clrScheme>
    <a:fontScheme name="Office 佈景主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16</vt:i4>
      </vt:variant>
      <vt:variant>
        <vt:lpstr>幻灯片标题</vt:lpstr>
      </vt:variant>
      <vt:variant>
        <vt:i4>1</vt:i4>
      </vt:variant>
    </vt:vector>
  </HeadingPairs>
  <TitlesOfParts>
    <vt:vector size="25" baseType="lpstr">
      <vt:lpstr>Arial</vt:lpstr>
      <vt:lpstr>宋体</vt:lpstr>
      <vt:lpstr>Eras Medium ITC</vt:lpstr>
      <vt:lpstr>Estrangelo Edessa</vt:lpstr>
      <vt:lpstr>Eras Light ITC</vt:lpstr>
      <vt:lpstr>Calibri</vt:lpstr>
      <vt:lpstr>PMingLiU</vt:lpstr>
      <vt:lpstr>Eras Demi ITC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Pp_educ_06</vt:lpstr>
      <vt:lpstr>幻灯片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pc</cp:lastModifiedBy>
  <cp:revision>5</cp:revision>
  <dcterms:created xsi:type="dcterms:W3CDTF">2012-01-04T07:47:28Z</dcterms:created>
  <dcterms:modified xsi:type="dcterms:W3CDTF">2012-05-16T05:45:32Z</dcterms:modified>
</cp:coreProperties>
</file>