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00"/>
    <a:srgbClr val="A27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5" autoAdjust="0"/>
    <p:restoredTop sz="94660"/>
  </p:normalViewPr>
  <p:slideViewPr>
    <p:cSldViewPr>
      <p:cViewPr>
        <p:scale>
          <a:sx n="70" d="100"/>
          <a:sy n="70" d="100"/>
        </p:scale>
        <p:origin x="-109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5D75-6BE1-4C8C-8895-DDA64C86D27C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ECA5E-907B-4EB8-8333-0BD9895715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7C7F2-07C1-4045-95FD-B208D29D594B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F6428-9F72-4680-8F60-7119F5D0BB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4A6C-EE62-4E4C-BD5C-F0ED39764A20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0DB06-4C59-4263-B0C4-BEAA450FC3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7487" cy="537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27488" cy="537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01825-C73F-4993-A5A3-27A42665E18B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0EAA2-2F60-4611-8D96-03E6174B7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15888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413C-7640-4B8D-A044-E81AB7387896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21B7-AD80-4027-BDB7-1AB2C58060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135A-4A1C-4460-B937-84ED9BBFE1DF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56A8-1609-4710-AC10-F3EB0D0372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49DCF-FBFC-4353-BBE6-B2886597109F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2743C-93CB-4F62-A625-8411B8865B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3AEC-F6C2-46C6-90ED-33F778696059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885F6-7F67-4DEF-9294-C443561CAC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8CD9-36D6-4F9E-BE49-8D4B9381FE66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18076-FD58-430B-BBB5-D5954D124B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411E-3269-4C58-9403-8060F695B04D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98C07-B104-4595-ACE9-09DEC9A275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FE57-941A-41D0-8617-C323ED70A918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A2F33-5619-4861-B574-C99E107215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9B32C7-CEC6-47D1-8458-8DF352EF07A2}" type="datetimeFigureOut">
              <a:rPr lang="zh-CN" altLang="en-US"/>
              <a:pPr>
                <a:defRPr/>
              </a:pPr>
              <a:t>2012/6/15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70538C-E0C4-49C0-A582-320A1FD199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2-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标题文本样式：微软雅黑</a:t>
            </a:r>
            <a:r>
              <a:rPr lang="en-US" altLang="zh-CN" smtClean="0"/>
              <a:t>/28</a:t>
            </a:r>
            <a:r>
              <a:rPr lang="zh-CN" altLang="en-US" smtClean="0"/>
              <a:t>号  </a:t>
            </a:r>
            <a:r>
              <a:rPr lang="en-US" altLang="zh-CN" smtClean="0"/>
              <a:t>Arial/28pt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207375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第一级内容文本样式：微软雅黑</a:t>
            </a:r>
            <a:r>
              <a:rPr lang="en-US" altLang="zh-CN" smtClean="0"/>
              <a:t>/20</a:t>
            </a:r>
            <a:r>
              <a:rPr lang="zh-CN" altLang="en-US" smtClean="0"/>
              <a:t>号  </a:t>
            </a:r>
            <a:r>
              <a:rPr lang="en-US" altLang="zh-CN" smtClean="0"/>
              <a:t>Arial/20pt</a:t>
            </a:r>
          </a:p>
          <a:p>
            <a:pPr lvl="1"/>
            <a:r>
              <a:rPr lang="zh-CN" altLang="en-US" smtClean="0"/>
              <a:t>第二级内容文本样式：微软雅黑</a:t>
            </a:r>
            <a:r>
              <a:rPr lang="en-US" altLang="zh-CN" smtClean="0"/>
              <a:t>/18</a:t>
            </a:r>
            <a:r>
              <a:rPr lang="zh-CN" altLang="en-US" smtClean="0"/>
              <a:t>号  </a:t>
            </a:r>
            <a:r>
              <a:rPr lang="en-US" altLang="zh-CN" smtClean="0"/>
              <a:t>Arial/18pt</a:t>
            </a:r>
          </a:p>
          <a:p>
            <a:pPr lvl="2"/>
            <a:r>
              <a:rPr lang="zh-CN" altLang="en-US" smtClean="0"/>
              <a:t>第三级内容文本样式：微软雅黑</a:t>
            </a:r>
            <a:r>
              <a:rPr lang="en-US" altLang="zh-CN" smtClean="0"/>
              <a:t>/16</a:t>
            </a:r>
            <a:r>
              <a:rPr lang="zh-CN" altLang="en-US" smtClean="0"/>
              <a:t>号  </a:t>
            </a:r>
            <a:r>
              <a:rPr lang="en-US" altLang="zh-CN" smtClean="0"/>
              <a:t>Arial/16pt</a:t>
            </a:r>
          </a:p>
          <a:p>
            <a:pPr lvl="3"/>
            <a:r>
              <a:rPr lang="zh-CN" altLang="en-US" smtClean="0"/>
              <a:t>第四级内容文本样式：微软雅黑</a:t>
            </a:r>
            <a:r>
              <a:rPr lang="en-US" altLang="zh-CN" smtClean="0"/>
              <a:t>/14</a:t>
            </a:r>
            <a:r>
              <a:rPr lang="zh-CN" altLang="en-US" smtClean="0"/>
              <a:t>号  </a:t>
            </a:r>
            <a:r>
              <a:rPr lang="en-US" altLang="zh-CN" smtClean="0"/>
              <a:t>Arial/14pt</a:t>
            </a:r>
          </a:p>
          <a:p>
            <a:pPr lvl="4"/>
            <a:r>
              <a:rPr lang="zh-CN" altLang="en-US" smtClean="0"/>
              <a:t>第五级内容文本样式：微软雅黑</a:t>
            </a:r>
            <a:r>
              <a:rPr lang="en-US" altLang="zh-CN" smtClean="0"/>
              <a:t>/12</a:t>
            </a:r>
            <a:r>
              <a:rPr lang="zh-CN" altLang="en-US" smtClean="0"/>
              <a:t>号  </a:t>
            </a:r>
            <a:r>
              <a:rPr lang="en-US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微软雅黑" pitchFamily="34" charset="-122"/>
          <a:cs typeface="宋体" pitchFamily="2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0764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5336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9908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448050" indent="-184150" algn="l" rtl="0" fontAlgn="ctr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51pptmoban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" descr="200831215550363_2.jpg"/>
          <p:cNvPicPr>
            <a:picLocks/>
          </p:cNvPicPr>
          <p:nvPr/>
        </p:nvPicPr>
        <p:blipFill>
          <a:blip r:embed="rId2"/>
          <a:srcRect t="4851" b="168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1628775"/>
            <a:ext cx="9144000" cy="12954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792413" y="4360863"/>
            <a:ext cx="3384550" cy="395287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95536" y="1844824"/>
            <a:ext cx="835292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>
                <a:solidFill>
                  <a:srgbClr val="A27B00"/>
                </a:solidFill>
                <a:effectLst>
                  <a:reflection blurRad="6350" stA="60000" endA="900" endPos="58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论文大标题基于某某问题的某某研究</a:t>
            </a:r>
            <a:endParaRPr lang="zh-CN" altLang="en-US" sz="4000" b="1">
              <a:solidFill>
                <a:srgbClr val="A27B00"/>
              </a:solidFill>
              <a:effectLst>
                <a:reflection blurRad="6350" stA="60000" endA="900" endPos="58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0" y="231775"/>
            <a:ext cx="4716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2011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本科生毕业答辩</a:t>
            </a:r>
          </a:p>
        </p:txBody>
      </p:sp>
      <p:pic>
        <p:nvPicPr>
          <p:cNvPr id="25606" name="图片 9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4221163"/>
            <a:ext cx="5746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>
          <a:xfrm>
            <a:off x="2771775" y="5080000"/>
            <a:ext cx="3384550" cy="396875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5608" name="图片 15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2213" y="4941888"/>
            <a:ext cx="5762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Box 8"/>
          <p:cNvSpPr txBox="1">
            <a:spLocks noChangeArrowheads="1"/>
          </p:cNvSpPr>
          <p:nvPr/>
        </p:nvSpPr>
        <p:spPr bwMode="auto">
          <a:xfrm>
            <a:off x="2987675" y="4221163"/>
            <a:ext cx="338455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Calibri" pitchFamily="34" charset="0"/>
              </a:rPr>
              <a:t>汇报人：休得放肆</a:t>
            </a:r>
            <a:endParaRPr lang="en-US" altLang="zh-CN" sz="2400">
              <a:latin typeface="Calibri" pitchFamily="34" charset="0"/>
            </a:endParaRPr>
          </a:p>
        </p:txBody>
      </p:sp>
      <p:sp>
        <p:nvSpPr>
          <p:cNvPr id="25610" name="矩形 16"/>
          <p:cNvSpPr>
            <a:spLocks noChangeArrowheads="1"/>
          </p:cNvSpPr>
          <p:nvPr/>
        </p:nvSpPr>
        <p:spPr bwMode="auto">
          <a:xfrm>
            <a:off x="2957513" y="5057775"/>
            <a:ext cx="3367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400">
                <a:latin typeface="Calibri" pitchFamily="34" charset="0"/>
              </a:rPr>
              <a:t>导     师：敢于放肆 教授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3" descr="200831215550363_2.jpg"/>
          <p:cNvPicPr>
            <a:picLocks/>
          </p:cNvPicPr>
          <p:nvPr/>
        </p:nvPicPr>
        <p:blipFill>
          <a:blip r:embed="rId2"/>
          <a:srcRect t="4851" b="168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908050"/>
            <a:ext cx="9144000" cy="54737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331913" y="1484313"/>
            <a:ext cx="6480175" cy="649287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8" name="TextBox 7"/>
          <p:cNvSpPr txBox="1">
            <a:spLocks noChangeArrowheads="1"/>
          </p:cNvSpPr>
          <p:nvPr/>
        </p:nvSpPr>
        <p:spPr bwMode="auto">
          <a:xfrm>
            <a:off x="287338" y="188913"/>
            <a:ext cx="47164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目   录</a:t>
            </a:r>
          </a:p>
        </p:txBody>
      </p:sp>
      <p:pic>
        <p:nvPicPr>
          <p:cNvPr id="26629" name="图片 9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412875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>
          <a:xfrm>
            <a:off x="1331913" y="2468563"/>
            <a:ext cx="6480175" cy="6477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6631" name="图片 15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397125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1619250" y="1412875"/>
            <a:ext cx="5040313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没有百度就搞不了科研有木有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1913" y="3452813"/>
            <a:ext cx="6480175" cy="6477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6634" name="图片 13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381375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/>
          <p:nvPr/>
        </p:nvSpPr>
        <p:spPr>
          <a:xfrm>
            <a:off x="1331913" y="4437063"/>
            <a:ext cx="6480175" cy="6477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6636" name="图片 18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365625"/>
            <a:ext cx="7921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TextBox 19"/>
          <p:cNvSpPr txBox="1">
            <a:spLocks noChangeArrowheads="1"/>
          </p:cNvSpPr>
          <p:nvPr/>
        </p:nvSpPr>
        <p:spPr bwMode="auto">
          <a:xfrm>
            <a:off x="1619250" y="2406650"/>
            <a:ext cx="5976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没有谷歌就写不了英语摘要有木有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638" name="TextBox 20"/>
          <p:cNvSpPr txBox="1">
            <a:spLocks noChangeArrowheads="1"/>
          </p:cNvSpPr>
          <p:nvPr/>
        </p:nvSpPr>
        <p:spPr bwMode="auto">
          <a:xfrm>
            <a:off x="1619250" y="3357563"/>
            <a:ext cx="59769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没有锐普就做不了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PPT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有木有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639" name="TextBox 21"/>
          <p:cNvSpPr txBox="1">
            <a:spLocks noChangeArrowheads="1"/>
          </p:cNvSpPr>
          <p:nvPr/>
        </p:nvSpPr>
        <p:spPr bwMode="auto">
          <a:xfrm>
            <a:off x="1619250" y="4365625"/>
            <a:ext cx="5976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没有知网就写不了论文有木有</a:t>
            </a:r>
            <a:endParaRPr lang="en-US" altLang="zh-CN" sz="28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247900" y="712788"/>
            <a:ext cx="348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>
                <a:hlinkClick r:id="rId4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3" descr="200831215550363_2.jpg"/>
          <p:cNvPicPr>
            <a:picLocks/>
          </p:cNvPicPr>
          <p:nvPr/>
        </p:nvPicPr>
        <p:blipFill>
          <a:blip r:embed="rId2"/>
          <a:srcRect t="4851" b="168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908050"/>
            <a:ext cx="9144000" cy="5473700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55650" y="1147763"/>
            <a:ext cx="4500563" cy="396875"/>
          </a:xfrm>
          <a:prstGeom prst="rect">
            <a:avLst/>
          </a:prstGeom>
          <a:solidFill>
            <a:schemeClr val="bg1">
              <a:lumMod val="9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287338" y="188913"/>
            <a:ext cx="72374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第一章 没有百度就搞不了科研有木有</a:t>
            </a:r>
          </a:p>
        </p:txBody>
      </p:sp>
      <p:pic>
        <p:nvPicPr>
          <p:cNvPr id="27653" name="图片 9" descr="xiangriku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052513"/>
            <a:ext cx="5762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920750" y="1008063"/>
            <a:ext cx="50403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itchFamily="34" charset="-122"/>
                <a:ea typeface="微软雅黑" pitchFamily="34" charset="-122"/>
              </a:rPr>
              <a:t>1.1 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二级标题在此闹个眼子</a:t>
            </a:r>
            <a:endParaRPr lang="en-US" altLang="zh-CN" sz="24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188" y="1716088"/>
            <a:ext cx="7921625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508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不是说大家，大家搞科研是不是抱个百度搜啊搜，搞个知网抄啊抄，翻译不是有道就是谷歌翻译，那有些人尼玛大段大段翻译，那出来的英语，我靠，中式英语</a:t>
            </a:r>
            <a:r>
              <a:rPr lang="en-US" altLang="zh-CN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enough</a:t>
            </a: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！</a:t>
            </a:r>
            <a:endParaRPr lang="en-US" altLang="zh-CN" sz="20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  <a:p>
            <a:pPr indent="4508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同样那句话，休得放肆无聊所做，喜欢拿下，不喜欢下下来痛骂一番！</a:t>
            </a:r>
            <a:endParaRPr lang="zh-CN" altLang="en-US" sz="200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 rot="21225002">
            <a:off x="1002173" y="4333890"/>
            <a:ext cx="662473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>
                <a:gradFill flip="none" rotWithShape="1">
                  <a:gsLst>
                    <a:gs pos="0">
                      <a:srgbClr val="BC8F00">
                        <a:shade val="30000"/>
                        <a:satMod val="115000"/>
                      </a:srgbClr>
                    </a:gs>
                    <a:gs pos="50000">
                      <a:srgbClr val="BC8F00">
                        <a:shade val="67500"/>
                        <a:satMod val="115000"/>
                      </a:srgbClr>
                    </a:gs>
                    <a:gs pos="100000">
                      <a:srgbClr val="BC8F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atin typeface="书体坊米芾体" pitchFamily="2" charset="-122"/>
                <a:ea typeface="书体坊米芾体" pitchFamily="2" charset="-122"/>
              </a:rPr>
              <a:t>崇尚简洁的屁屁踢！</a:t>
            </a:r>
            <a:endParaRPr lang="zh-CN" altLang="en-US" sz="6000">
              <a:gradFill flip="none" rotWithShape="1">
                <a:gsLst>
                  <a:gs pos="0">
                    <a:srgbClr val="BC8F00">
                      <a:shade val="30000"/>
                      <a:satMod val="115000"/>
                    </a:srgbClr>
                  </a:gs>
                  <a:gs pos="50000">
                    <a:srgbClr val="BC8F00">
                      <a:shade val="67500"/>
                      <a:satMod val="115000"/>
                    </a:srgbClr>
                  </a:gs>
                  <a:gs pos="100000">
                    <a:srgbClr val="BC8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atin typeface="书体坊米芾体" pitchFamily="2" charset="-122"/>
              <a:ea typeface="书体坊米芾体" pitchFamily="2" charset="-122"/>
            </a:endParaRPr>
          </a:p>
        </p:txBody>
      </p:sp>
      <p:pic>
        <p:nvPicPr>
          <p:cNvPr id="27657" name="图片 23" descr="印章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8850" y="5094288"/>
            <a:ext cx="9271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细黑" pitchFamily="2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Calibri</vt:lpstr>
      <vt:lpstr>宋体</vt:lpstr>
      <vt:lpstr>Arial</vt:lpstr>
      <vt:lpstr>微软雅黑</vt:lpstr>
      <vt:lpstr>Wingdings</vt:lpstr>
      <vt:lpstr>Office 主题</vt:lpstr>
      <vt:lpstr>微笑PPT - 小A</vt:lpstr>
      <vt:lpstr>微笑PPT - 小A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XINYANGMIAN</dc:creator>
  <cp:lastModifiedBy>ygx</cp:lastModifiedBy>
  <cp:revision>3</cp:revision>
  <dcterms:created xsi:type="dcterms:W3CDTF">2011-05-19T14:24:09Z</dcterms:created>
  <dcterms:modified xsi:type="dcterms:W3CDTF">2012-06-15T15:14:17Z</dcterms:modified>
</cp:coreProperties>
</file>