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1EF1CC-AEB2-457F-B554-FE1953DC66D5}" type="doc">
      <dgm:prSet loTypeId="urn:microsoft.com/office/officeart/2005/8/layout/chart3" loCatId="cycle" qsTypeId="urn:microsoft.com/office/officeart/2005/8/quickstyle/simple2" qsCatId="simple" csTypeId="urn:microsoft.com/office/officeart/2005/8/colors/colorful5" csCatId="colorful" phldr="1"/>
      <dgm:spPr/>
    </dgm:pt>
    <dgm:pt modelId="{C8127699-5D89-4693-AA9E-6DAEA52970B8}">
      <dgm:prSet phldrT="[文本]"/>
      <dgm:spPr/>
      <dgm:t>
        <a:bodyPr/>
        <a:lstStyle/>
        <a:p>
          <a:r>
            <a:rPr lang="en-US" altLang="zh-CN" dirty="0" smtClean="0"/>
            <a:t>text</a:t>
          </a:r>
          <a:endParaRPr lang="zh-CN" altLang="en-US" dirty="0"/>
        </a:p>
      </dgm:t>
    </dgm:pt>
    <dgm:pt modelId="{61BC2C72-1541-4CF2-A423-E4A41EE30437}" type="parTrans" cxnId="{069953E1-36DC-4412-95CC-9F0F9AA02207}">
      <dgm:prSet/>
      <dgm:spPr/>
      <dgm:t>
        <a:bodyPr/>
        <a:lstStyle/>
        <a:p>
          <a:endParaRPr lang="zh-CN" altLang="en-US"/>
        </a:p>
      </dgm:t>
    </dgm:pt>
    <dgm:pt modelId="{E2A2B48B-6543-485C-825D-39333ED0049B}" type="sibTrans" cxnId="{069953E1-36DC-4412-95CC-9F0F9AA02207}">
      <dgm:prSet/>
      <dgm:spPr/>
      <dgm:t>
        <a:bodyPr/>
        <a:lstStyle/>
        <a:p>
          <a:endParaRPr lang="zh-CN" altLang="en-US"/>
        </a:p>
      </dgm:t>
    </dgm:pt>
    <dgm:pt modelId="{1DB3D573-689F-4F44-B61A-555FF5C1AA65}">
      <dgm:prSet phldrT="[文本]"/>
      <dgm:spPr/>
      <dgm:t>
        <a:bodyPr/>
        <a:lstStyle/>
        <a:p>
          <a:r>
            <a:rPr lang="en-US" altLang="zh-CN" dirty="0" smtClean="0"/>
            <a:t>text</a:t>
          </a:r>
          <a:endParaRPr lang="zh-CN" altLang="en-US" dirty="0"/>
        </a:p>
      </dgm:t>
    </dgm:pt>
    <dgm:pt modelId="{4C15CB89-14C7-4F99-81B3-DDD1CEA87716}" type="parTrans" cxnId="{F661C102-1314-4CC3-B518-0BF4A6C93305}">
      <dgm:prSet/>
      <dgm:spPr/>
      <dgm:t>
        <a:bodyPr/>
        <a:lstStyle/>
        <a:p>
          <a:endParaRPr lang="zh-CN" altLang="en-US"/>
        </a:p>
      </dgm:t>
    </dgm:pt>
    <dgm:pt modelId="{AAD5FDD2-0822-4215-B02A-75700181A4D3}" type="sibTrans" cxnId="{F661C102-1314-4CC3-B518-0BF4A6C93305}">
      <dgm:prSet/>
      <dgm:spPr/>
      <dgm:t>
        <a:bodyPr/>
        <a:lstStyle/>
        <a:p>
          <a:endParaRPr lang="zh-CN" altLang="en-US"/>
        </a:p>
      </dgm:t>
    </dgm:pt>
    <dgm:pt modelId="{AE475638-21E9-4D61-9BF2-B4A07042733C}">
      <dgm:prSet phldrT="[文本]"/>
      <dgm:spPr/>
      <dgm:t>
        <a:bodyPr/>
        <a:lstStyle/>
        <a:p>
          <a:r>
            <a:rPr lang="en-US" altLang="zh-CN" dirty="0" smtClean="0"/>
            <a:t>text</a:t>
          </a:r>
          <a:endParaRPr lang="zh-CN" altLang="en-US" dirty="0"/>
        </a:p>
      </dgm:t>
    </dgm:pt>
    <dgm:pt modelId="{D6A9AD65-E3B0-45C4-A525-F03B308C52FD}" type="parTrans" cxnId="{5CEC4695-A400-4F76-8546-8CE9C3C7D0CF}">
      <dgm:prSet/>
      <dgm:spPr/>
      <dgm:t>
        <a:bodyPr/>
        <a:lstStyle/>
        <a:p>
          <a:endParaRPr lang="zh-CN" altLang="en-US"/>
        </a:p>
      </dgm:t>
    </dgm:pt>
    <dgm:pt modelId="{4E32164F-C294-4E8C-9A23-4AB718ED7E10}" type="sibTrans" cxnId="{5CEC4695-A400-4F76-8546-8CE9C3C7D0CF}">
      <dgm:prSet/>
      <dgm:spPr/>
      <dgm:t>
        <a:bodyPr/>
        <a:lstStyle/>
        <a:p>
          <a:endParaRPr lang="zh-CN" altLang="en-US"/>
        </a:p>
      </dgm:t>
    </dgm:pt>
    <dgm:pt modelId="{C48B805A-2A6C-42EB-AA78-C18EE4078905}">
      <dgm:prSet phldrT="[文本]"/>
      <dgm:spPr/>
      <dgm:t>
        <a:bodyPr/>
        <a:lstStyle/>
        <a:p>
          <a:r>
            <a:rPr lang="en-US" altLang="zh-CN" dirty="0" smtClean="0"/>
            <a:t>text</a:t>
          </a:r>
          <a:endParaRPr lang="zh-CN" altLang="en-US" dirty="0"/>
        </a:p>
      </dgm:t>
    </dgm:pt>
    <dgm:pt modelId="{52988B0F-2217-49D9-B67E-6926514B4ACD}" type="parTrans" cxnId="{6CC23615-0CEF-47D9-8A6D-9A23E807BA6E}">
      <dgm:prSet/>
      <dgm:spPr/>
      <dgm:t>
        <a:bodyPr/>
        <a:lstStyle/>
        <a:p>
          <a:endParaRPr lang="zh-CN" altLang="en-US"/>
        </a:p>
      </dgm:t>
    </dgm:pt>
    <dgm:pt modelId="{63421E97-B9DE-411E-A807-3967B42F360F}" type="sibTrans" cxnId="{6CC23615-0CEF-47D9-8A6D-9A23E807BA6E}">
      <dgm:prSet/>
      <dgm:spPr/>
      <dgm:t>
        <a:bodyPr/>
        <a:lstStyle/>
        <a:p>
          <a:endParaRPr lang="zh-CN" altLang="en-US"/>
        </a:p>
      </dgm:t>
    </dgm:pt>
    <dgm:pt modelId="{1D5697BA-B735-431A-BA22-612FAF34E0BC}">
      <dgm:prSet phldrT="[文本]"/>
      <dgm:spPr/>
      <dgm:t>
        <a:bodyPr/>
        <a:lstStyle/>
        <a:p>
          <a:r>
            <a:rPr lang="en-US" altLang="zh-CN" dirty="0" smtClean="0"/>
            <a:t>text</a:t>
          </a:r>
          <a:endParaRPr lang="zh-CN" altLang="en-US" dirty="0"/>
        </a:p>
      </dgm:t>
    </dgm:pt>
    <dgm:pt modelId="{CD585AF1-744C-4B02-BD2A-8391DDA4BB9A}" type="parTrans" cxnId="{D5CBBAD1-F6E9-4DD6-8C19-A43E17123D6A}">
      <dgm:prSet/>
      <dgm:spPr/>
      <dgm:t>
        <a:bodyPr/>
        <a:lstStyle/>
        <a:p>
          <a:endParaRPr lang="zh-CN" altLang="en-US"/>
        </a:p>
      </dgm:t>
    </dgm:pt>
    <dgm:pt modelId="{4AE4CECF-2F73-41D2-87F7-0972CE3B50CF}" type="sibTrans" cxnId="{D5CBBAD1-F6E9-4DD6-8C19-A43E17123D6A}">
      <dgm:prSet/>
      <dgm:spPr/>
      <dgm:t>
        <a:bodyPr/>
        <a:lstStyle/>
        <a:p>
          <a:endParaRPr lang="zh-CN" altLang="en-US"/>
        </a:p>
      </dgm:t>
    </dgm:pt>
    <dgm:pt modelId="{8D07EF58-A7A1-4F2C-AA5F-B04AA5C43914}" type="pres">
      <dgm:prSet presAssocID="{961EF1CC-AEB2-457F-B554-FE1953DC66D5}" presName="compositeShape" presStyleCnt="0">
        <dgm:presLayoutVars>
          <dgm:chMax val="7"/>
          <dgm:dir/>
          <dgm:resizeHandles val="exact"/>
        </dgm:presLayoutVars>
      </dgm:prSet>
      <dgm:spPr/>
    </dgm:pt>
    <dgm:pt modelId="{8EC8F831-4741-41E7-8F35-494B2A0D2B5B}" type="pres">
      <dgm:prSet presAssocID="{961EF1CC-AEB2-457F-B554-FE1953DC66D5}" presName="wedge1" presStyleLbl="node1" presStyleIdx="0" presStyleCnt="5" custScaleX="95577" custScaleY="96946" custLinFactNeighborX="685" custLinFactNeighborY="-2117"/>
      <dgm:spPr/>
      <dgm:t>
        <a:bodyPr/>
        <a:lstStyle/>
        <a:p>
          <a:endParaRPr lang="zh-CN" altLang="en-US"/>
        </a:p>
      </dgm:t>
    </dgm:pt>
    <dgm:pt modelId="{B35D98A8-C150-43D0-A871-52890421C23A}" type="pres">
      <dgm:prSet presAssocID="{961EF1CC-AEB2-457F-B554-FE1953DC66D5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74AD312-826B-4FFF-B230-628E6A3B6019}" type="pres">
      <dgm:prSet presAssocID="{961EF1CC-AEB2-457F-B554-FE1953DC66D5}" presName="wedge2" presStyleLbl="node1" presStyleIdx="1" presStyleCnt="5" custScaleX="95577" custScaleY="96946" custLinFactNeighborY="-2753"/>
      <dgm:spPr/>
      <dgm:t>
        <a:bodyPr/>
        <a:lstStyle/>
        <a:p>
          <a:endParaRPr lang="zh-CN" altLang="en-US"/>
        </a:p>
      </dgm:t>
    </dgm:pt>
    <dgm:pt modelId="{628DE239-521C-4959-B8A2-D4B1681DC935}" type="pres">
      <dgm:prSet presAssocID="{961EF1CC-AEB2-457F-B554-FE1953DC66D5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0735C6A-17C8-4FC5-9901-752B9B8C38E6}" type="pres">
      <dgm:prSet presAssocID="{961EF1CC-AEB2-457F-B554-FE1953DC66D5}" presName="wedge3" presStyleLbl="node1" presStyleIdx="2" presStyleCnt="5" custScaleX="95577" custScaleY="96946" custLinFactNeighborY="-2753"/>
      <dgm:spPr/>
      <dgm:t>
        <a:bodyPr/>
        <a:lstStyle/>
        <a:p>
          <a:endParaRPr lang="zh-CN" altLang="en-US"/>
        </a:p>
      </dgm:t>
    </dgm:pt>
    <dgm:pt modelId="{4E1D7B31-66DA-442C-8FE4-9DED6BDBB797}" type="pres">
      <dgm:prSet presAssocID="{961EF1CC-AEB2-457F-B554-FE1953DC66D5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F11BDBF-9C36-4785-8C03-20AC227BB3BC}" type="pres">
      <dgm:prSet presAssocID="{961EF1CC-AEB2-457F-B554-FE1953DC66D5}" presName="wedge4" presStyleLbl="node1" presStyleIdx="3" presStyleCnt="5" custScaleX="95577" custScaleY="96946" custLinFactNeighborX="0" custLinFactNeighborY="-2753"/>
      <dgm:spPr/>
      <dgm:t>
        <a:bodyPr/>
        <a:lstStyle/>
        <a:p>
          <a:endParaRPr lang="zh-CN" altLang="en-US"/>
        </a:p>
      </dgm:t>
    </dgm:pt>
    <dgm:pt modelId="{42782B46-F3AC-411B-9C7C-1584488E6714}" type="pres">
      <dgm:prSet presAssocID="{961EF1CC-AEB2-457F-B554-FE1953DC66D5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AB4294B-6C80-4A71-9222-1D3369742EFA}" type="pres">
      <dgm:prSet presAssocID="{961EF1CC-AEB2-457F-B554-FE1953DC66D5}" presName="wedge5" presStyleLbl="node1" presStyleIdx="4" presStyleCnt="5" custScaleX="95577" custScaleY="96946" custLinFactNeighborY="-4161"/>
      <dgm:spPr/>
      <dgm:t>
        <a:bodyPr/>
        <a:lstStyle/>
        <a:p>
          <a:endParaRPr lang="zh-CN" altLang="en-US"/>
        </a:p>
      </dgm:t>
    </dgm:pt>
    <dgm:pt modelId="{62EBF842-8312-4B29-B628-5D3B7FE51B18}" type="pres">
      <dgm:prSet presAssocID="{961EF1CC-AEB2-457F-B554-FE1953DC66D5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CC23615-0CEF-47D9-8A6D-9A23E807BA6E}" srcId="{961EF1CC-AEB2-457F-B554-FE1953DC66D5}" destId="{C48B805A-2A6C-42EB-AA78-C18EE4078905}" srcOrd="4" destOrd="0" parTransId="{52988B0F-2217-49D9-B67E-6926514B4ACD}" sibTransId="{63421E97-B9DE-411E-A807-3967B42F360F}"/>
    <dgm:cxn modelId="{051F41E6-253B-495A-94F2-7148A91D4A66}" type="presOf" srcId="{1D5697BA-B735-431A-BA22-612FAF34E0BC}" destId="{CF11BDBF-9C36-4785-8C03-20AC227BB3BC}" srcOrd="0" destOrd="0" presId="urn:microsoft.com/office/officeart/2005/8/layout/chart3"/>
    <dgm:cxn modelId="{0201C004-737F-467E-936B-0D61DFF26AF6}" type="presOf" srcId="{C8127699-5D89-4693-AA9E-6DAEA52970B8}" destId="{8EC8F831-4741-41E7-8F35-494B2A0D2B5B}" srcOrd="0" destOrd="0" presId="urn:microsoft.com/office/officeart/2005/8/layout/chart3"/>
    <dgm:cxn modelId="{BF0A9AC0-6B62-4EE7-B121-649D30A471FE}" type="presOf" srcId="{AE475638-21E9-4D61-9BF2-B4A07042733C}" destId="{D0735C6A-17C8-4FC5-9901-752B9B8C38E6}" srcOrd="0" destOrd="0" presId="urn:microsoft.com/office/officeart/2005/8/layout/chart3"/>
    <dgm:cxn modelId="{5CEC4695-A400-4F76-8546-8CE9C3C7D0CF}" srcId="{961EF1CC-AEB2-457F-B554-FE1953DC66D5}" destId="{AE475638-21E9-4D61-9BF2-B4A07042733C}" srcOrd="2" destOrd="0" parTransId="{D6A9AD65-E3B0-45C4-A525-F03B308C52FD}" sibTransId="{4E32164F-C294-4E8C-9A23-4AB718ED7E10}"/>
    <dgm:cxn modelId="{069953E1-36DC-4412-95CC-9F0F9AA02207}" srcId="{961EF1CC-AEB2-457F-B554-FE1953DC66D5}" destId="{C8127699-5D89-4693-AA9E-6DAEA52970B8}" srcOrd="0" destOrd="0" parTransId="{61BC2C72-1541-4CF2-A423-E4A41EE30437}" sibTransId="{E2A2B48B-6543-485C-825D-39333ED0049B}"/>
    <dgm:cxn modelId="{DA1BBF75-7903-44F9-9609-B8CBEF4C0BBE}" type="presOf" srcId="{1DB3D573-689F-4F44-B61A-555FF5C1AA65}" destId="{C74AD312-826B-4FFF-B230-628E6A3B6019}" srcOrd="0" destOrd="0" presId="urn:microsoft.com/office/officeart/2005/8/layout/chart3"/>
    <dgm:cxn modelId="{E320EF3B-E918-4396-8A97-148A7FA6074E}" type="presOf" srcId="{C8127699-5D89-4693-AA9E-6DAEA52970B8}" destId="{B35D98A8-C150-43D0-A871-52890421C23A}" srcOrd="1" destOrd="0" presId="urn:microsoft.com/office/officeart/2005/8/layout/chart3"/>
    <dgm:cxn modelId="{831EB364-839C-49ED-84B3-9312A11042CF}" type="presOf" srcId="{1DB3D573-689F-4F44-B61A-555FF5C1AA65}" destId="{628DE239-521C-4959-B8A2-D4B1681DC935}" srcOrd="1" destOrd="0" presId="urn:microsoft.com/office/officeart/2005/8/layout/chart3"/>
    <dgm:cxn modelId="{9EB8D986-D58D-4FE7-9D1F-92E0B99199DF}" type="presOf" srcId="{961EF1CC-AEB2-457F-B554-FE1953DC66D5}" destId="{8D07EF58-A7A1-4F2C-AA5F-B04AA5C43914}" srcOrd="0" destOrd="0" presId="urn:microsoft.com/office/officeart/2005/8/layout/chart3"/>
    <dgm:cxn modelId="{F661C102-1314-4CC3-B518-0BF4A6C93305}" srcId="{961EF1CC-AEB2-457F-B554-FE1953DC66D5}" destId="{1DB3D573-689F-4F44-B61A-555FF5C1AA65}" srcOrd="1" destOrd="0" parTransId="{4C15CB89-14C7-4F99-81B3-DDD1CEA87716}" sibTransId="{AAD5FDD2-0822-4215-B02A-75700181A4D3}"/>
    <dgm:cxn modelId="{D5CBBAD1-F6E9-4DD6-8C19-A43E17123D6A}" srcId="{961EF1CC-AEB2-457F-B554-FE1953DC66D5}" destId="{1D5697BA-B735-431A-BA22-612FAF34E0BC}" srcOrd="3" destOrd="0" parTransId="{CD585AF1-744C-4B02-BD2A-8391DDA4BB9A}" sibTransId="{4AE4CECF-2F73-41D2-87F7-0972CE3B50CF}"/>
    <dgm:cxn modelId="{4A42FFC3-A83D-4279-B175-22669A2E30D3}" type="presOf" srcId="{AE475638-21E9-4D61-9BF2-B4A07042733C}" destId="{4E1D7B31-66DA-442C-8FE4-9DED6BDBB797}" srcOrd="1" destOrd="0" presId="urn:microsoft.com/office/officeart/2005/8/layout/chart3"/>
    <dgm:cxn modelId="{D3D72E4E-C947-47AD-BE19-B10DB113E1F7}" type="presOf" srcId="{1D5697BA-B735-431A-BA22-612FAF34E0BC}" destId="{42782B46-F3AC-411B-9C7C-1584488E6714}" srcOrd="1" destOrd="0" presId="urn:microsoft.com/office/officeart/2005/8/layout/chart3"/>
    <dgm:cxn modelId="{F8D7B5BE-62D7-4453-9B37-3D009287F9CA}" type="presOf" srcId="{C48B805A-2A6C-42EB-AA78-C18EE4078905}" destId="{EAB4294B-6C80-4A71-9222-1D3369742EFA}" srcOrd="0" destOrd="0" presId="urn:microsoft.com/office/officeart/2005/8/layout/chart3"/>
    <dgm:cxn modelId="{FC9A324A-5FD0-4225-8CD7-DF064C20D8D1}" type="presOf" srcId="{C48B805A-2A6C-42EB-AA78-C18EE4078905}" destId="{62EBF842-8312-4B29-B628-5D3B7FE51B18}" srcOrd="1" destOrd="0" presId="urn:microsoft.com/office/officeart/2005/8/layout/chart3"/>
    <dgm:cxn modelId="{71844440-47AB-49E2-8E52-28C0B303AEEA}" type="presParOf" srcId="{8D07EF58-A7A1-4F2C-AA5F-B04AA5C43914}" destId="{8EC8F831-4741-41E7-8F35-494B2A0D2B5B}" srcOrd="0" destOrd="0" presId="urn:microsoft.com/office/officeart/2005/8/layout/chart3"/>
    <dgm:cxn modelId="{2D08FD25-9843-4D8E-B306-A34434AD580C}" type="presParOf" srcId="{8D07EF58-A7A1-4F2C-AA5F-B04AA5C43914}" destId="{B35D98A8-C150-43D0-A871-52890421C23A}" srcOrd="1" destOrd="0" presId="urn:microsoft.com/office/officeart/2005/8/layout/chart3"/>
    <dgm:cxn modelId="{08FF84F0-A335-44CE-932F-3A835866E732}" type="presParOf" srcId="{8D07EF58-A7A1-4F2C-AA5F-B04AA5C43914}" destId="{C74AD312-826B-4FFF-B230-628E6A3B6019}" srcOrd="2" destOrd="0" presId="urn:microsoft.com/office/officeart/2005/8/layout/chart3"/>
    <dgm:cxn modelId="{B1E3AD9D-6832-490A-9ADF-565E917AC71D}" type="presParOf" srcId="{8D07EF58-A7A1-4F2C-AA5F-B04AA5C43914}" destId="{628DE239-521C-4959-B8A2-D4B1681DC935}" srcOrd="3" destOrd="0" presId="urn:microsoft.com/office/officeart/2005/8/layout/chart3"/>
    <dgm:cxn modelId="{19D4B9B1-6614-4BEE-98DF-85BB89EC84E8}" type="presParOf" srcId="{8D07EF58-A7A1-4F2C-AA5F-B04AA5C43914}" destId="{D0735C6A-17C8-4FC5-9901-752B9B8C38E6}" srcOrd="4" destOrd="0" presId="urn:microsoft.com/office/officeart/2005/8/layout/chart3"/>
    <dgm:cxn modelId="{77B4266E-A895-4B6B-B201-B0D3B486EBC0}" type="presParOf" srcId="{8D07EF58-A7A1-4F2C-AA5F-B04AA5C43914}" destId="{4E1D7B31-66DA-442C-8FE4-9DED6BDBB797}" srcOrd="5" destOrd="0" presId="urn:microsoft.com/office/officeart/2005/8/layout/chart3"/>
    <dgm:cxn modelId="{B30A453C-74D6-4E09-B8C3-BB97731FCB8D}" type="presParOf" srcId="{8D07EF58-A7A1-4F2C-AA5F-B04AA5C43914}" destId="{CF11BDBF-9C36-4785-8C03-20AC227BB3BC}" srcOrd="6" destOrd="0" presId="urn:microsoft.com/office/officeart/2005/8/layout/chart3"/>
    <dgm:cxn modelId="{D73EAD69-E17F-483C-8C59-D8D44BBA8722}" type="presParOf" srcId="{8D07EF58-A7A1-4F2C-AA5F-B04AA5C43914}" destId="{42782B46-F3AC-411B-9C7C-1584488E6714}" srcOrd="7" destOrd="0" presId="urn:microsoft.com/office/officeart/2005/8/layout/chart3"/>
    <dgm:cxn modelId="{C1F1B83C-1873-4F58-9814-1F5BA10CFFFE}" type="presParOf" srcId="{8D07EF58-A7A1-4F2C-AA5F-B04AA5C43914}" destId="{EAB4294B-6C80-4A71-9222-1D3369742EFA}" srcOrd="8" destOrd="0" presId="urn:microsoft.com/office/officeart/2005/8/layout/chart3"/>
    <dgm:cxn modelId="{122BA320-F6E3-4058-B422-86903D029C31}" type="presParOf" srcId="{8D07EF58-A7A1-4F2C-AA5F-B04AA5C43914}" destId="{62EBF842-8312-4B29-B628-5D3B7FE51B18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22A706-3F5D-4CAB-A719-2CAA2B34D528}" type="doc">
      <dgm:prSet loTypeId="urn:microsoft.com/office/officeart/2005/8/layout/vList3" loCatId="list" qsTypeId="urn:microsoft.com/office/officeart/2005/8/quickstyle/simple2" qsCatId="simple" csTypeId="urn:microsoft.com/office/officeart/2005/8/colors/colorful5" csCatId="colorful" phldr="1"/>
      <dgm:spPr/>
    </dgm:pt>
    <dgm:pt modelId="{5D27DD80-9392-4619-A8D7-EFF0486713EB}">
      <dgm:prSet phldrT="[文本]" phldr="1"/>
      <dgm:spPr>
        <a:ln w="88900" cmpd="dbl">
          <a:solidFill>
            <a:schemeClr val="lt1">
              <a:hueOff val="0"/>
              <a:satOff val="0"/>
              <a:lumOff val="0"/>
            </a:schemeClr>
          </a:solidFill>
        </a:ln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zh-CN" altLang="en-US" dirty="0"/>
        </a:p>
      </dgm:t>
    </dgm:pt>
    <dgm:pt modelId="{8275AB67-79BA-497F-9F3C-C1D1B2B2EC00}" type="parTrans" cxnId="{5467BE53-ACD5-45E4-ABFC-951872AAFD67}">
      <dgm:prSet/>
      <dgm:spPr/>
      <dgm:t>
        <a:bodyPr/>
        <a:lstStyle/>
        <a:p>
          <a:endParaRPr lang="zh-CN" altLang="en-US"/>
        </a:p>
      </dgm:t>
    </dgm:pt>
    <dgm:pt modelId="{B38EC927-308A-4128-AA11-FAA3B21AAA00}" type="sibTrans" cxnId="{5467BE53-ACD5-45E4-ABFC-951872AAFD67}">
      <dgm:prSet/>
      <dgm:spPr/>
      <dgm:t>
        <a:bodyPr/>
        <a:lstStyle/>
        <a:p>
          <a:endParaRPr lang="zh-CN" altLang="en-US"/>
        </a:p>
      </dgm:t>
    </dgm:pt>
    <dgm:pt modelId="{8280DAFC-020B-4D32-8B45-67B4549857DC}">
      <dgm:prSet phldrT="[文本]" phldr="1"/>
      <dgm:spPr>
        <a:ln w="88900" cmpd="dbl">
          <a:solidFill>
            <a:schemeClr val="lt1">
              <a:hueOff val="0"/>
              <a:satOff val="0"/>
              <a:lumOff val="0"/>
            </a:schemeClr>
          </a:solidFill>
        </a:ln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zh-CN" altLang="en-US" dirty="0"/>
        </a:p>
      </dgm:t>
    </dgm:pt>
    <dgm:pt modelId="{165A3B08-9AA2-4D1D-A84A-9458029B1ED4}" type="parTrans" cxnId="{DB6CBC22-9802-4637-9CCA-DC4BE600659C}">
      <dgm:prSet/>
      <dgm:spPr/>
      <dgm:t>
        <a:bodyPr/>
        <a:lstStyle/>
        <a:p>
          <a:endParaRPr lang="zh-CN" altLang="en-US"/>
        </a:p>
      </dgm:t>
    </dgm:pt>
    <dgm:pt modelId="{4888A6CB-6258-4900-BC2C-AD975EC28B50}" type="sibTrans" cxnId="{DB6CBC22-9802-4637-9CCA-DC4BE600659C}">
      <dgm:prSet/>
      <dgm:spPr/>
      <dgm:t>
        <a:bodyPr/>
        <a:lstStyle/>
        <a:p>
          <a:endParaRPr lang="zh-CN" altLang="en-US"/>
        </a:p>
      </dgm:t>
    </dgm:pt>
    <dgm:pt modelId="{CBCF1391-F8E3-4CEF-96C3-F6CEB136CDDD}">
      <dgm:prSet phldrT="[文本]" phldr="1"/>
      <dgm:spPr>
        <a:ln w="88900" cmpd="dbl">
          <a:solidFill>
            <a:schemeClr val="lt1">
              <a:hueOff val="0"/>
              <a:satOff val="0"/>
              <a:lumOff val="0"/>
            </a:schemeClr>
          </a:solidFill>
        </a:ln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zh-CN" altLang="en-US" dirty="0"/>
        </a:p>
      </dgm:t>
    </dgm:pt>
    <dgm:pt modelId="{721B834B-D984-43FB-9D02-40FA3CE645A9}" type="parTrans" cxnId="{15DEE503-C9D5-44AF-BC12-99E2387432A0}">
      <dgm:prSet/>
      <dgm:spPr/>
      <dgm:t>
        <a:bodyPr/>
        <a:lstStyle/>
        <a:p>
          <a:endParaRPr lang="zh-CN" altLang="en-US"/>
        </a:p>
      </dgm:t>
    </dgm:pt>
    <dgm:pt modelId="{5DBE577C-325B-4E39-94C8-7A795FDAE3DD}" type="sibTrans" cxnId="{15DEE503-C9D5-44AF-BC12-99E2387432A0}">
      <dgm:prSet/>
      <dgm:spPr/>
      <dgm:t>
        <a:bodyPr/>
        <a:lstStyle/>
        <a:p>
          <a:endParaRPr lang="zh-CN" altLang="en-US"/>
        </a:p>
      </dgm:t>
    </dgm:pt>
    <dgm:pt modelId="{D7517E4F-9389-4E09-8488-013F8794EDEC}">
      <dgm:prSet phldrT="[文本]"/>
      <dgm:spPr>
        <a:ln w="88900" cmpd="dbl">
          <a:solidFill>
            <a:schemeClr val="lt1">
              <a:hueOff val="0"/>
              <a:satOff val="0"/>
              <a:lumOff val="0"/>
            </a:schemeClr>
          </a:solidFill>
        </a:ln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zh-CN" altLang="en-US" dirty="0"/>
        </a:p>
      </dgm:t>
    </dgm:pt>
    <dgm:pt modelId="{E77834AC-199F-435E-AA45-8B6401479453}" type="parTrans" cxnId="{584AE02A-224F-4836-8D64-D5A7B16E0818}">
      <dgm:prSet/>
      <dgm:spPr/>
      <dgm:t>
        <a:bodyPr/>
        <a:lstStyle/>
        <a:p>
          <a:endParaRPr lang="zh-CN" altLang="en-US"/>
        </a:p>
      </dgm:t>
    </dgm:pt>
    <dgm:pt modelId="{970FFA32-51D3-46ED-830D-BE2826A7373D}" type="sibTrans" cxnId="{584AE02A-224F-4836-8D64-D5A7B16E0818}">
      <dgm:prSet/>
      <dgm:spPr/>
      <dgm:t>
        <a:bodyPr/>
        <a:lstStyle/>
        <a:p>
          <a:endParaRPr lang="zh-CN" altLang="en-US"/>
        </a:p>
      </dgm:t>
    </dgm:pt>
    <dgm:pt modelId="{DE8582E0-0D6A-4563-B117-69E2A8C12ED4}">
      <dgm:prSet phldrT="[文本]"/>
      <dgm:spPr>
        <a:ln w="88900" cmpd="dbl">
          <a:solidFill>
            <a:schemeClr val="lt1">
              <a:hueOff val="0"/>
              <a:satOff val="0"/>
              <a:lumOff val="0"/>
            </a:schemeClr>
          </a:solidFill>
        </a:ln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zh-CN" altLang="en-US" dirty="0"/>
        </a:p>
      </dgm:t>
    </dgm:pt>
    <dgm:pt modelId="{57629B8D-B58D-4230-B418-989445E9102C}" type="parTrans" cxnId="{61FE06AF-CC8B-415E-A800-C5B40DA89BA3}">
      <dgm:prSet/>
      <dgm:spPr/>
      <dgm:t>
        <a:bodyPr/>
        <a:lstStyle/>
        <a:p>
          <a:endParaRPr lang="zh-CN" altLang="en-US"/>
        </a:p>
      </dgm:t>
    </dgm:pt>
    <dgm:pt modelId="{EEBB6B92-24D1-49A3-8B3C-63B0425037E6}" type="sibTrans" cxnId="{61FE06AF-CC8B-415E-A800-C5B40DA89BA3}">
      <dgm:prSet/>
      <dgm:spPr/>
      <dgm:t>
        <a:bodyPr/>
        <a:lstStyle/>
        <a:p>
          <a:endParaRPr lang="zh-CN" altLang="en-US"/>
        </a:p>
      </dgm:t>
    </dgm:pt>
    <dgm:pt modelId="{52A644C4-5B88-4FBD-BE30-9DDC32571DDF}">
      <dgm:prSet phldrT="[文本]"/>
      <dgm:spPr>
        <a:ln w="88900" cmpd="dbl">
          <a:solidFill>
            <a:schemeClr val="lt1">
              <a:hueOff val="0"/>
              <a:satOff val="0"/>
              <a:lumOff val="0"/>
            </a:schemeClr>
          </a:solidFill>
        </a:ln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zh-CN" altLang="en-US" dirty="0"/>
        </a:p>
      </dgm:t>
    </dgm:pt>
    <dgm:pt modelId="{D0C2B7ED-7E0F-4724-AA0E-CFFD4A501743}" type="parTrans" cxnId="{CBBE4274-3EC5-46CC-B18D-DE2512A483F5}">
      <dgm:prSet/>
      <dgm:spPr/>
      <dgm:t>
        <a:bodyPr/>
        <a:lstStyle/>
        <a:p>
          <a:endParaRPr lang="zh-CN" altLang="en-US"/>
        </a:p>
      </dgm:t>
    </dgm:pt>
    <dgm:pt modelId="{50ABF108-694B-453B-BF3C-2465F7403F0B}" type="sibTrans" cxnId="{CBBE4274-3EC5-46CC-B18D-DE2512A483F5}">
      <dgm:prSet/>
      <dgm:spPr/>
      <dgm:t>
        <a:bodyPr/>
        <a:lstStyle/>
        <a:p>
          <a:endParaRPr lang="zh-CN" altLang="en-US"/>
        </a:p>
      </dgm:t>
    </dgm:pt>
    <dgm:pt modelId="{0413CAD4-8AE1-40AF-A2FE-7A24A9B167F2}" type="pres">
      <dgm:prSet presAssocID="{5E22A706-3F5D-4CAB-A719-2CAA2B34D528}" presName="linearFlow" presStyleCnt="0">
        <dgm:presLayoutVars>
          <dgm:dir/>
          <dgm:resizeHandles val="exact"/>
        </dgm:presLayoutVars>
      </dgm:prSet>
      <dgm:spPr/>
    </dgm:pt>
    <dgm:pt modelId="{3B03D474-25EB-4AF6-B580-4A831EDC2430}" type="pres">
      <dgm:prSet presAssocID="{5D27DD80-9392-4619-A8D7-EFF0486713EB}" presName="composite" presStyleCnt="0"/>
      <dgm:spPr/>
    </dgm:pt>
    <dgm:pt modelId="{839A9E44-E565-49DE-B284-77A6C874B452}" type="pres">
      <dgm:prSet presAssocID="{5D27DD80-9392-4619-A8D7-EFF0486713EB}" presName="imgShp" presStyleLbl="fgImgPlace1" presStyleIdx="0" presStyleCnt="6"/>
      <dgm:spPr/>
      <dgm:t>
        <a:bodyPr/>
        <a:lstStyle/>
        <a:p>
          <a:endParaRPr lang="zh-CN" altLang="en-US"/>
        </a:p>
      </dgm:t>
    </dgm:pt>
    <dgm:pt modelId="{2FF9B03A-0701-4A3E-AA7F-395EC2340CFA}" type="pres">
      <dgm:prSet presAssocID="{5D27DD80-9392-4619-A8D7-EFF0486713EB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F8FA394-C292-4555-A5D2-ED4572ED3D07}" type="pres">
      <dgm:prSet presAssocID="{B38EC927-308A-4128-AA11-FAA3B21AAA00}" presName="spacing" presStyleCnt="0"/>
      <dgm:spPr/>
    </dgm:pt>
    <dgm:pt modelId="{D15F00D1-459B-42E0-A6D9-919C3E3A68BF}" type="pres">
      <dgm:prSet presAssocID="{8280DAFC-020B-4D32-8B45-67B4549857DC}" presName="composite" presStyleCnt="0"/>
      <dgm:spPr/>
    </dgm:pt>
    <dgm:pt modelId="{41538D92-455F-4F0E-9211-7DE461D722EC}" type="pres">
      <dgm:prSet presAssocID="{8280DAFC-020B-4D32-8B45-67B4549857DC}" presName="imgShp" presStyleLbl="fgImgPlace1" presStyleIdx="1" presStyleCnt="6"/>
      <dgm:spPr/>
      <dgm:t>
        <a:bodyPr/>
        <a:lstStyle/>
        <a:p>
          <a:endParaRPr lang="zh-CN" altLang="en-US"/>
        </a:p>
      </dgm:t>
    </dgm:pt>
    <dgm:pt modelId="{F0F9160A-714C-4568-8751-DA52EF5CC894}" type="pres">
      <dgm:prSet presAssocID="{8280DAFC-020B-4D32-8B45-67B4549857DC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9B9D36-B148-4CC8-89AC-F56755036D4F}" type="pres">
      <dgm:prSet presAssocID="{4888A6CB-6258-4900-BC2C-AD975EC28B50}" presName="spacing" presStyleCnt="0"/>
      <dgm:spPr/>
    </dgm:pt>
    <dgm:pt modelId="{9C19EC6F-820F-49A9-A857-825BE812CF6C}" type="pres">
      <dgm:prSet presAssocID="{CBCF1391-F8E3-4CEF-96C3-F6CEB136CDDD}" presName="composite" presStyleCnt="0"/>
      <dgm:spPr/>
    </dgm:pt>
    <dgm:pt modelId="{80648302-B2A6-4AA8-8BE0-57485DCAEB03}" type="pres">
      <dgm:prSet presAssocID="{CBCF1391-F8E3-4CEF-96C3-F6CEB136CDDD}" presName="imgShp" presStyleLbl="fgImgPlace1" presStyleIdx="2" presStyleCnt="6"/>
      <dgm:spPr/>
      <dgm:t>
        <a:bodyPr/>
        <a:lstStyle/>
        <a:p>
          <a:endParaRPr lang="zh-CN" altLang="en-US"/>
        </a:p>
      </dgm:t>
    </dgm:pt>
    <dgm:pt modelId="{C9D14830-0AED-48C3-9014-9A1F81E659F7}" type="pres">
      <dgm:prSet presAssocID="{CBCF1391-F8E3-4CEF-96C3-F6CEB136CDDD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D184C47-F594-403A-AA9C-CF336830930C}" type="pres">
      <dgm:prSet presAssocID="{5DBE577C-325B-4E39-94C8-7A795FDAE3DD}" presName="spacing" presStyleCnt="0"/>
      <dgm:spPr/>
    </dgm:pt>
    <dgm:pt modelId="{A032DAE2-8058-417B-94DF-6EA0247A1A79}" type="pres">
      <dgm:prSet presAssocID="{DE8582E0-0D6A-4563-B117-69E2A8C12ED4}" presName="composite" presStyleCnt="0"/>
      <dgm:spPr/>
    </dgm:pt>
    <dgm:pt modelId="{C3604DFB-541C-4559-95AB-0E6567BBA24F}" type="pres">
      <dgm:prSet presAssocID="{DE8582E0-0D6A-4563-B117-69E2A8C12ED4}" presName="imgShp" presStyleLbl="fgImgPlace1" presStyleIdx="3" presStyleCnt="6"/>
      <dgm:spPr/>
      <dgm:t>
        <a:bodyPr/>
        <a:lstStyle/>
        <a:p>
          <a:endParaRPr lang="zh-CN" altLang="en-US"/>
        </a:p>
      </dgm:t>
    </dgm:pt>
    <dgm:pt modelId="{8141211D-5527-4454-9EB0-FEED9092577C}" type="pres">
      <dgm:prSet presAssocID="{DE8582E0-0D6A-4563-B117-69E2A8C12ED4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B512D98-C3EA-4484-8D50-9979C241338C}" type="pres">
      <dgm:prSet presAssocID="{EEBB6B92-24D1-49A3-8B3C-63B0425037E6}" presName="spacing" presStyleCnt="0"/>
      <dgm:spPr/>
    </dgm:pt>
    <dgm:pt modelId="{E2DD6C72-F279-457B-A524-096C4B1F50C5}" type="pres">
      <dgm:prSet presAssocID="{52A644C4-5B88-4FBD-BE30-9DDC32571DDF}" presName="composite" presStyleCnt="0"/>
      <dgm:spPr/>
    </dgm:pt>
    <dgm:pt modelId="{0752F746-1B4D-4E4A-9FBE-D63C5DBD59D7}" type="pres">
      <dgm:prSet presAssocID="{52A644C4-5B88-4FBD-BE30-9DDC32571DDF}" presName="imgShp" presStyleLbl="fgImgPlace1" presStyleIdx="4" presStyleCnt="6"/>
      <dgm:spPr/>
      <dgm:t>
        <a:bodyPr/>
        <a:lstStyle/>
        <a:p>
          <a:endParaRPr lang="zh-CN" altLang="en-US"/>
        </a:p>
      </dgm:t>
    </dgm:pt>
    <dgm:pt modelId="{CAFEB6BA-3536-44CF-9A1A-BECDE6517103}" type="pres">
      <dgm:prSet presAssocID="{52A644C4-5B88-4FBD-BE30-9DDC32571DDF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9754EE8-2518-4D83-BF99-60A5DDB50C56}" type="pres">
      <dgm:prSet presAssocID="{50ABF108-694B-453B-BF3C-2465F7403F0B}" presName="spacing" presStyleCnt="0"/>
      <dgm:spPr/>
    </dgm:pt>
    <dgm:pt modelId="{5B00A6CB-5614-4DB0-832B-A8371CE9C974}" type="pres">
      <dgm:prSet presAssocID="{D7517E4F-9389-4E09-8488-013F8794EDEC}" presName="composite" presStyleCnt="0"/>
      <dgm:spPr/>
    </dgm:pt>
    <dgm:pt modelId="{83539785-8E93-43EC-8A95-241D8EE4DD63}" type="pres">
      <dgm:prSet presAssocID="{D7517E4F-9389-4E09-8488-013F8794EDEC}" presName="imgShp" presStyleLbl="fgImgPlace1" presStyleIdx="5" presStyleCnt="6"/>
      <dgm:spPr/>
      <dgm:t>
        <a:bodyPr/>
        <a:lstStyle/>
        <a:p>
          <a:endParaRPr lang="zh-CN" altLang="en-US"/>
        </a:p>
      </dgm:t>
    </dgm:pt>
    <dgm:pt modelId="{745B0C04-C68A-40B7-B99C-59E34464D774}" type="pres">
      <dgm:prSet presAssocID="{D7517E4F-9389-4E09-8488-013F8794EDEC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1FE06AF-CC8B-415E-A800-C5B40DA89BA3}" srcId="{5E22A706-3F5D-4CAB-A719-2CAA2B34D528}" destId="{DE8582E0-0D6A-4563-B117-69E2A8C12ED4}" srcOrd="3" destOrd="0" parTransId="{57629B8D-B58D-4230-B418-989445E9102C}" sibTransId="{EEBB6B92-24D1-49A3-8B3C-63B0425037E6}"/>
    <dgm:cxn modelId="{590B40F5-C238-4599-8F02-27CB3124751E}" type="presOf" srcId="{CBCF1391-F8E3-4CEF-96C3-F6CEB136CDDD}" destId="{C9D14830-0AED-48C3-9014-9A1F81E659F7}" srcOrd="0" destOrd="0" presId="urn:microsoft.com/office/officeart/2005/8/layout/vList3"/>
    <dgm:cxn modelId="{E3FA6011-4F7C-41C9-9207-B0867875DA02}" type="presOf" srcId="{5D27DD80-9392-4619-A8D7-EFF0486713EB}" destId="{2FF9B03A-0701-4A3E-AA7F-395EC2340CFA}" srcOrd="0" destOrd="0" presId="urn:microsoft.com/office/officeart/2005/8/layout/vList3"/>
    <dgm:cxn modelId="{6EBC69FC-94F4-46A5-ACD8-70CA12522B92}" type="presOf" srcId="{8280DAFC-020B-4D32-8B45-67B4549857DC}" destId="{F0F9160A-714C-4568-8751-DA52EF5CC894}" srcOrd="0" destOrd="0" presId="urn:microsoft.com/office/officeart/2005/8/layout/vList3"/>
    <dgm:cxn modelId="{5467BE53-ACD5-45E4-ABFC-951872AAFD67}" srcId="{5E22A706-3F5D-4CAB-A719-2CAA2B34D528}" destId="{5D27DD80-9392-4619-A8D7-EFF0486713EB}" srcOrd="0" destOrd="0" parTransId="{8275AB67-79BA-497F-9F3C-C1D1B2B2EC00}" sibTransId="{B38EC927-308A-4128-AA11-FAA3B21AAA00}"/>
    <dgm:cxn modelId="{3437B5A0-79F5-400E-B0E0-20C8033AD60F}" type="presOf" srcId="{52A644C4-5B88-4FBD-BE30-9DDC32571DDF}" destId="{CAFEB6BA-3536-44CF-9A1A-BECDE6517103}" srcOrd="0" destOrd="0" presId="urn:microsoft.com/office/officeart/2005/8/layout/vList3"/>
    <dgm:cxn modelId="{F63B10C0-B220-4056-AB8E-FBF6F5A0915E}" type="presOf" srcId="{DE8582E0-0D6A-4563-B117-69E2A8C12ED4}" destId="{8141211D-5527-4454-9EB0-FEED9092577C}" srcOrd="0" destOrd="0" presId="urn:microsoft.com/office/officeart/2005/8/layout/vList3"/>
    <dgm:cxn modelId="{584AE02A-224F-4836-8D64-D5A7B16E0818}" srcId="{5E22A706-3F5D-4CAB-A719-2CAA2B34D528}" destId="{D7517E4F-9389-4E09-8488-013F8794EDEC}" srcOrd="5" destOrd="0" parTransId="{E77834AC-199F-435E-AA45-8B6401479453}" sibTransId="{970FFA32-51D3-46ED-830D-BE2826A7373D}"/>
    <dgm:cxn modelId="{CBBE4274-3EC5-46CC-B18D-DE2512A483F5}" srcId="{5E22A706-3F5D-4CAB-A719-2CAA2B34D528}" destId="{52A644C4-5B88-4FBD-BE30-9DDC32571DDF}" srcOrd="4" destOrd="0" parTransId="{D0C2B7ED-7E0F-4724-AA0E-CFFD4A501743}" sibTransId="{50ABF108-694B-453B-BF3C-2465F7403F0B}"/>
    <dgm:cxn modelId="{DB6CBC22-9802-4637-9CCA-DC4BE600659C}" srcId="{5E22A706-3F5D-4CAB-A719-2CAA2B34D528}" destId="{8280DAFC-020B-4D32-8B45-67B4549857DC}" srcOrd="1" destOrd="0" parTransId="{165A3B08-9AA2-4D1D-A84A-9458029B1ED4}" sibTransId="{4888A6CB-6258-4900-BC2C-AD975EC28B50}"/>
    <dgm:cxn modelId="{15DEE503-C9D5-44AF-BC12-99E2387432A0}" srcId="{5E22A706-3F5D-4CAB-A719-2CAA2B34D528}" destId="{CBCF1391-F8E3-4CEF-96C3-F6CEB136CDDD}" srcOrd="2" destOrd="0" parTransId="{721B834B-D984-43FB-9D02-40FA3CE645A9}" sibTransId="{5DBE577C-325B-4E39-94C8-7A795FDAE3DD}"/>
    <dgm:cxn modelId="{889580AA-33F9-4BD8-822A-AE6F4CFCE1C6}" type="presOf" srcId="{5E22A706-3F5D-4CAB-A719-2CAA2B34D528}" destId="{0413CAD4-8AE1-40AF-A2FE-7A24A9B167F2}" srcOrd="0" destOrd="0" presId="urn:microsoft.com/office/officeart/2005/8/layout/vList3"/>
    <dgm:cxn modelId="{0EEEEF6B-4340-4B32-9E0E-71806A59E2F9}" type="presOf" srcId="{D7517E4F-9389-4E09-8488-013F8794EDEC}" destId="{745B0C04-C68A-40B7-B99C-59E34464D774}" srcOrd="0" destOrd="0" presId="urn:microsoft.com/office/officeart/2005/8/layout/vList3"/>
    <dgm:cxn modelId="{66C5F121-2325-4B37-B4F6-26FA7A49D0F7}" type="presParOf" srcId="{0413CAD4-8AE1-40AF-A2FE-7A24A9B167F2}" destId="{3B03D474-25EB-4AF6-B580-4A831EDC2430}" srcOrd="0" destOrd="0" presId="urn:microsoft.com/office/officeart/2005/8/layout/vList3"/>
    <dgm:cxn modelId="{82CB3F2F-9138-4F6D-988D-7452E7EA9AAC}" type="presParOf" srcId="{3B03D474-25EB-4AF6-B580-4A831EDC2430}" destId="{839A9E44-E565-49DE-B284-77A6C874B452}" srcOrd="0" destOrd="0" presId="urn:microsoft.com/office/officeart/2005/8/layout/vList3"/>
    <dgm:cxn modelId="{4EB955E1-A821-4F5A-9696-D769CDF38F79}" type="presParOf" srcId="{3B03D474-25EB-4AF6-B580-4A831EDC2430}" destId="{2FF9B03A-0701-4A3E-AA7F-395EC2340CFA}" srcOrd="1" destOrd="0" presId="urn:microsoft.com/office/officeart/2005/8/layout/vList3"/>
    <dgm:cxn modelId="{8FEBA851-8199-4CA5-A825-99725CB306F8}" type="presParOf" srcId="{0413CAD4-8AE1-40AF-A2FE-7A24A9B167F2}" destId="{5F8FA394-C292-4555-A5D2-ED4572ED3D07}" srcOrd="1" destOrd="0" presId="urn:microsoft.com/office/officeart/2005/8/layout/vList3"/>
    <dgm:cxn modelId="{A2750E5B-721A-4802-9DC5-88134BFE853C}" type="presParOf" srcId="{0413CAD4-8AE1-40AF-A2FE-7A24A9B167F2}" destId="{D15F00D1-459B-42E0-A6D9-919C3E3A68BF}" srcOrd="2" destOrd="0" presId="urn:microsoft.com/office/officeart/2005/8/layout/vList3"/>
    <dgm:cxn modelId="{719FE39E-9147-402E-B157-A5E3A41831D4}" type="presParOf" srcId="{D15F00D1-459B-42E0-A6D9-919C3E3A68BF}" destId="{41538D92-455F-4F0E-9211-7DE461D722EC}" srcOrd="0" destOrd="0" presId="urn:microsoft.com/office/officeart/2005/8/layout/vList3"/>
    <dgm:cxn modelId="{38548626-CE5A-49B7-A5C3-ED34D9719495}" type="presParOf" srcId="{D15F00D1-459B-42E0-A6D9-919C3E3A68BF}" destId="{F0F9160A-714C-4568-8751-DA52EF5CC894}" srcOrd="1" destOrd="0" presId="urn:microsoft.com/office/officeart/2005/8/layout/vList3"/>
    <dgm:cxn modelId="{FD964EB3-8972-4697-81D2-2BE3CC5CAC0B}" type="presParOf" srcId="{0413CAD4-8AE1-40AF-A2FE-7A24A9B167F2}" destId="{869B9D36-B148-4CC8-89AC-F56755036D4F}" srcOrd="3" destOrd="0" presId="urn:microsoft.com/office/officeart/2005/8/layout/vList3"/>
    <dgm:cxn modelId="{FDA3547E-D153-4E8B-876F-1B603270A623}" type="presParOf" srcId="{0413CAD4-8AE1-40AF-A2FE-7A24A9B167F2}" destId="{9C19EC6F-820F-49A9-A857-825BE812CF6C}" srcOrd="4" destOrd="0" presId="urn:microsoft.com/office/officeart/2005/8/layout/vList3"/>
    <dgm:cxn modelId="{A8639FF1-BFFD-41F1-B774-DB26A071E4C9}" type="presParOf" srcId="{9C19EC6F-820F-49A9-A857-825BE812CF6C}" destId="{80648302-B2A6-4AA8-8BE0-57485DCAEB03}" srcOrd="0" destOrd="0" presId="urn:microsoft.com/office/officeart/2005/8/layout/vList3"/>
    <dgm:cxn modelId="{5939FD0A-E8AA-4A2E-A0D7-0F7353E28C38}" type="presParOf" srcId="{9C19EC6F-820F-49A9-A857-825BE812CF6C}" destId="{C9D14830-0AED-48C3-9014-9A1F81E659F7}" srcOrd="1" destOrd="0" presId="urn:microsoft.com/office/officeart/2005/8/layout/vList3"/>
    <dgm:cxn modelId="{E54B4969-49E3-42E0-8F91-E7B5C9A34CD6}" type="presParOf" srcId="{0413CAD4-8AE1-40AF-A2FE-7A24A9B167F2}" destId="{BD184C47-F594-403A-AA9C-CF336830930C}" srcOrd="5" destOrd="0" presId="urn:microsoft.com/office/officeart/2005/8/layout/vList3"/>
    <dgm:cxn modelId="{A6C6EC32-EBB6-4477-90EE-83FE99294C12}" type="presParOf" srcId="{0413CAD4-8AE1-40AF-A2FE-7A24A9B167F2}" destId="{A032DAE2-8058-417B-94DF-6EA0247A1A79}" srcOrd="6" destOrd="0" presId="urn:microsoft.com/office/officeart/2005/8/layout/vList3"/>
    <dgm:cxn modelId="{4E1C5104-FDF6-48D8-BC19-66463896EBCC}" type="presParOf" srcId="{A032DAE2-8058-417B-94DF-6EA0247A1A79}" destId="{C3604DFB-541C-4559-95AB-0E6567BBA24F}" srcOrd="0" destOrd="0" presId="urn:microsoft.com/office/officeart/2005/8/layout/vList3"/>
    <dgm:cxn modelId="{7556FC7F-1EDD-4D3F-ADCA-2B5BC0498412}" type="presParOf" srcId="{A032DAE2-8058-417B-94DF-6EA0247A1A79}" destId="{8141211D-5527-4454-9EB0-FEED9092577C}" srcOrd="1" destOrd="0" presId="urn:microsoft.com/office/officeart/2005/8/layout/vList3"/>
    <dgm:cxn modelId="{05AA2F1F-7D35-4F45-92C5-7484B05D79D3}" type="presParOf" srcId="{0413CAD4-8AE1-40AF-A2FE-7A24A9B167F2}" destId="{8B512D98-C3EA-4484-8D50-9979C241338C}" srcOrd="7" destOrd="0" presId="urn:microsoft.com/office/officeart/2005/8/layout/vList3"/>
    <dgm:cxn modelId="{CB66E46D-FD6B-493A-ADC2-C253E7BAC3FC}" type="presParOf" srcId="{0413CAD4-8AE1-40AF-A2FE-7A24A9B167F2}" destId="{E2DD6C72-F279-457B-A524-096C4B1F50C5}" srcOrd="8" destOrd="0" presId="urn:microsoft.com/office/officeart/2005/8/layout/vList3"/>
    <dgm:cxn modelId="{1FF58224-0758-43CD-A90D-ACC3A819C1E8}" type="presParOf" srcId="{E2DD6C72-F279-457B-A524-096C4B1F50C5}" destId="{0752F746-1B4D-4E4A-9FBE-D63C5DBD59D7}" srcOrd="0" destOrd="0" presId="urn:microsoft.com/office/officeart/2005/8/layout/vList3"/>
    <dgm:cxn modelId="{2C806655-9F6E-48C5-9748-33F3E5A642C0}" type="presParOf" srcId="{E2DD6C72-F279-457B-A524-096C4B1F50C5}" destId="{CAFEB6BA-3536-44CF-9A1A-BECDE6517103}" srcOrd="1" destOrd="0" presId="urn:microsoft.com/office/officeart/2005/8/layout/vList3"/>
    <dgm:cxn modelId="{68A1924A-3B29-444E-8CEA-CA8AD767F3B7}" type="presParOf" srcId="{0413CAD4-8AE1-40AF-A2FE-7A24A9B167F2}" destId="{89754EE8-2518-4D83-BF99-60A5DDB50C56}" srcOrd="9" destOrd="0" presId="urn:microsoft.com/office/officeart/2005/8/layout/vList3"/>
    <dgm:cxn modelId="{A5C4FE57-D9D4-4FFB-BB90-79B41F6120CE}" type="presParOf" srcId="{0413CAD4-8AE1-40AF-A2FE-7A24A9B167F2}" destId="{5B00A6CB-5614-4DB0-832B-A8371CE9C974}" srcOrd="10" destOrd="0" presId="urn:microsoft.com/office/officeart/2005/8/layout/vList3"/>
    <dgm:cxn modelId="{8976ABF4-44FA-48E3-BFC1-E5ECE4AB98DF}" type="presParOf" srcId="{5B00A6CB-5614-4DB0-832B-A8371CE9C974}" destId="{83539785-8E93-43EC-8A95-241D8EE4DD63}" srcOrd="0" destOrd="0" presId="urn:microsoft.com/office/officeart/2005/8/layout/vList3"/>
    <dgm:cxn modelId="{7896C3FD-064D-4F67-B1BC-F924D6F6902D}" type="presParOf" srcId="{5B00A6CB-5614-4DB0-832B-A8371CE9C974}" destId="{745B0C04-C68A-40B7-B99C-59E34464D77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C21E4E-24F5-4096-9423-91EF687F331A}" type="doc">
      <dgm:prSet loTypeId="urn:microsoft.com/office/officeart/2005/8/layout/matrix3" loCatId="matrix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4C29F5FA-73C2-4135-8082-28FAE1718297}">
      <dgm:prSet phldrT="[文本]" phldr="1"/>
      <dgm:spPr>
        <a:effectLst>
          <a:outerShdw blurRad="177800" dist="50800" dir="2700000" sx="102000" sy="102000" algn="tl" rotWithShape="0">
            <a:prstClr val="black">
              <a:alpha val="31000"/>
            </a:prstClr>
          </a:outerShdw>
        </a:effectLst>
        <a:scene3d>
          <a:camera prst="orthographicFront"/>
          <a:lightRig rig="brightRoom" dir="t">
            <a:rot lat="0" lon="0" rev="2400000"/>
          </a:lightRig>
        </a:scene3d>
        <a:sp3d prstMaterial="metal">
          <a:bevelT w="171450" prst="artDeco"/>
        </a:sp3d>
      </dgm:spPr>
      <dgm:t>
        <a:bodyPr/>
        <a:lstStyle/>
        <a:p>
          <a:endParaRPr lang="zh-CN" altLang="en-US" dirty="0"/>
        </a:p>
      </dgm:t>
    </dgm:pt>
    <dgm:pt modelId="{C01608E3-5807-43B5-B94E-FE1E5354C660}" type="parTrans" cxnId="{0C7DEA09-514F-4B56-89C8-8355B8534216}">
      <dgm:prSet/>
      <dgm:spPr/>
      <dgm:t>
        <a:bodyPr/>
        <a:lstStyle/>
        <a:p>
          <a:endParaRPr lang="zh-CN" altLang="en-US"/>
        </a:p>
      </dgm:t>
    </dgm:pt>
    <dgm:pt modelId="{850A5018-1FB4-436A-AAF6-090B4A46F4E9}" type="sibTrans" cxnId="{0C7DEA09-514F-4B56-89C8-8355B8534216}">
      <dgm:prSet/>
      <dgm:spPr/>
      <dgm:t>
        <a:bodyPr/>
        <a:lstStyle/>
        <a:p>
          <a:endParaRPr lang="zh-CN" altLang="en-US"/>
        </a:p>
      </dgm:t>
    </dgm:pt>
    <dgm:pt modelId="{EA362580-7C9A-4BBF-800D-34FC5B0A70E0}">
      <dgm:prSet phldrT="[文本]" phldr="1"/>
      <dgm:spPr>
        <a:effectLst>
          <a:outerShdw blurRad="177800" dist="50800" dir="2700000" sx="102000" sy="102000" algn="tl" rotWithShape="0">
            <a:prstClr val="black">
              <a:alpha val="31000"/>
            </a:prstClr>
          </a:outerShdw>
        </a:effectLst>
        <a:scene3d>
          <a:camera prst="orthographicFront"/>
          <a:lightRig rig="brightRoom" dir="t">
            <a:rot lat="0" lon="0" rev="2400000"/>
          </a:lightRig>
        </a:scene3d>
        <a:sp3d prstMaterial="metal">
          <a:bevelT w="171450" prst="artDeco"/>
        </a:sp3d>
      </dgm:spPr>
      <dgm:t>
        <a:bodyPr/>
        <a:lstStyle/>
        <a:p>
          <a:endParaRPr lang="zh-CN" altLang="en-US" dirty="0"/>
        </a:p>
      </dgm:t>
    </dgm:pt>
    <dgm:pt modelId="{E769BD68-87FB-4328-8415-B105C22FB951}" type="parTrans" cxnId="{E552593A-96D5-41BF-BF05-9612569DE080}">
      <dgm:prSet/>
      <dgm:spPr/>
      <dgm:t>
        <a:bodyPr/>
        <a:lstStyle/>
        <a:p>
          <a:endParaRPr lang="zh-CN" altLang="en-US"/>
        </a:p>
      </dgm:t>
    </dgm:pt>
    <dgm:pt modelId="{03F5A169-D244-4574-8ECF-B06A59E2A0D1}" type="sibTrans" cxnId="{E552593A-96D5-41BF-BF05-9612569DE080}">
      <dgm:prSet/>
      <dgm:spPr/>
      <dgm:t>
        <a:bodyPr/>
        <a:lstStyle/>
        <a:p>
          <a:endParaRPr lang="zh-CN" altLang="en-US"/>
        </a:p>
      </dgm:t>
    </dgm:pt>
    <dgm:pt modelId="{2CB6158C-D12A-4FB9-B7F3-2759BFDC6FF4}">
      <dgm:prSet phldrT="[文本]" phldr="1"/>
      <dgm:spPr>
        <a:effectLst>
          <a:outerShdw blurRad="177800" dist="50800" dir="2700000" sx="102000" sy="102000" algn="tl" rotWithShape="0">
            <a:prstClr val="black">
              <a:alpha val="31000"/>
            </a:prstClr>
          </a:outerShdw>
        </a:effectLst>
        <a:scene3d>
          <a:camera prst="orthographicFront"/>
          <a:lightRig rig="brightRoom" dir="t">
            <a:rot lat="0" lon="0" rev="2400000"/>
          </a:lightRig>
        </a:scene3d>
        <a:sp3d prstMaterial="metal">
          <a:bevelT w="171450" prst="artDeco"/>
        </a:sp3d>
      </dgm:spPr>
      <dgm:t>
        <a:bodyPr/>
        <a:lstStyle/>
        <a:p>
          <a:endParaRPr lang="zh-CN" altLang="en-US" dirty="0"/>
        </a:p>
      </dgm:t>
    </dgm:pt>
    <dgm:pt modelId="{8523F69E-A85B-42A3-8E79-529C7F3AFCD8}" type="parTrans" cxnId="{1765979D-BECA-45E8-90CF-2E1B27D0F538}">
      <dgm:prSet/>
      <dgm:spPr/>
      <dgm:t>
        <a:bodyPr/>
        <a:lstStyle/>
        <a:p>
          <a:endParaRPr lang="zh-CN" altLang="en-US"/>
        </a:p>
      </dgm:t>
    </dgm:pt>
    <dgm:pt modelId="{84BD1150-D1F5-4252-9476-4AD9B389BB2F}" type="sibTrans" cxnId="{1765979D-BECA-45E8-90CF-2E1B27D0F538}">
      <dgm:prSet/>
      <dgm:spPr/>
      <dgm:t>
        <a:bodyPr/>
        <a:lstStyle/>
        <a:p>
          <a:endParaRPr lang="zh-CN" altLang="en-US"/>
        </a:p>
      </dgm:t>
    </dgm:pt>
    <dgm:pt modelId="{8A59B296-9EEC-4744-A0E0-ED98CBC78DD8}">
      <dgm:prSet phldrT="[文本]" phldr="1"/>
      <dgm:spPr>
        <a:effectLst>
          <a:outerShdw blurRad="177800" dist="50800" dir="2700000" sx="102000" sy="102000" algn="tl" rotWithShape="0">
            <a:prstClr val="black">
              <a:alpha val="31000"/>
            </a:prstClr>
          </a:outerShdw>
        </a:effectLst>
        <a:scene3d>
          <a:camera prst="orthographicFront"/>
          <a:lightRig rig="brightRoom" dir="t">
            <a:rot lat="0" lon="0" rev="2400000"/>
          </a:lightRig>
        </a:scene3d>
        <a:sp3d prstMaterial="metal">
          <a:bevelT w="171450" prst="artDeco"/>
        </a:sp3d>
      </dgm:spPr>
      <dgm:t>
        <a:bodyPr/>
        <a:lstStyle/>
        <a:p>
          <a:endParaRPr lang="zh-CN" altLang="en-US" dirty="0"/>
        </a:p>
      </dgm:t>
    </dgm:pt>
    <dgm:pt modelId="{8CDE4CCC-6124-465A-BB3D-1E81EDBA9516}" type="parTrans" cxnId="{979EF3F6-299F-4686-9D5C-5ED7137AFFD0}">
      <dgm:prSet/>
      <dgm:spPr/>
      <dgm:t>
        <a:bodyPr/>
        <a:lstStyle/>
        <a:p>
          <a:endParaRPr lang="zh-CN" altLang="en-US"/>
        </a:p>
      </dgm:t>
    </dgm:pt>
    <dgm:pt modelId="{171BA757-31D1-4807-9141-EA2D0C72F576}" type="sibTrans" cxnId="{979EF3F6-299F-4686-9D5C-5ED7137AFFD0}">
      <dgm:prSet/>
      <dgm:spPr/>
      <dgm:t>
        <a:bodyPr/>
        <a:lstStyle/>
        <a:p>
          <a:endParaRPr lang="zh-CN" altLang="en-US"/>
        </a:p>
      </dgm:t>
    </dgm:pt>
    <dgm:pt modelId="{FF736CB8-83E0-46AF-9547-CDB7A0F38C28}" type="pres">
      <dgm:prSet presAssocID="{4CC21E4E-24F5-4096-9423-91EF687F331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C9FC144-5E56-4852-9024-378886498519}" type="pres">
      <dgm:prSet presAssocID="{4CC21E4E-24F5-4096-9423-91EF687F331A}" presName="diamond" presStyleLbl="bgShp" presStyleIdx="0" presStyleCnt="1"/>
      <dgm:spPr>
        <a:solidFill>
          <a:schemeClr val="accent5">
            <a:tint val="40000"/>
            <a:hueOff val="0"/>
            <a:satOff val="0"/>
            <a:lumOff val="0"/>
            <a:alpha val="76000"/>
          </a:schemeClr>
        </a:solidFill>
        <a:ln w="111125" cmpd="thickThin">
          <a:solidFill>
            <a:schemeClr val="lt1">
              <a:hueOff val="0"/>
              <a:satOff val="0"/>
              <a:lumOff val="0"/>
            </a:schemeClr>
          </a:solidFill>
        </a:ln>
      </dgm:spPr>
    </dgm:pt>
    <dgm:pt modelId="{FE82A854-45F5-4A69-BA8F-80D1DAFADFDF}" type="pres">
      <dgm:prSet presAssocID="{4CC21E4E-24F5-4096-9423-91EF687F331A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5336EEA-940F-4061-9D37-B686B787182F}" type="pres">
      <dgm:prSet presAssocID="{4CC21E4E-24F5-4096-9423-91EF687F331A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AC4626-19A8-449C-88EA-244014A40A2C}" type="pres">
      <dgm:prSet presAssocID="{4CC21E4E-24F5-4096-9423-91EF687F331A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E288BB-1790-439C-952C-D1A89E22739F}" type="pres">
      <dgm:prSet presAssocID="{4CC21E4E-24F5-4096-9423-91EF687F331A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552593A-96D5-41BF-BF05-9612569DE080}" srcId="{4CC21E4E-24F5-4096-9423-91EF687F331A}" destId="{EA362580-7C9A-4BBF-800D-34FC5B0A70E0}" srcOrd="1" destOrd="0" parTransId="{E769BD68-87FB-4328-8415-B105C22FB951}" sibTransId="{03F5A169-D244-4574-8ECF-B06A59E2A0D1}"/>
    <dgm:cxn modelId="{1765979D-BECA-45E8-90CF-2E1B27D0F538}" srcId="{4CC21E4E-24F5-4096-9423-91EF687F331A}" destId="{2CB6158C-D12A-4FB9-B7F3-2759BFDC6FF4}" srcOrd="2" destOrd="0" parTransId="{8523F69E-A85B-42A3-8E79-529C7F3AFCD8}" sibTransId="{84BD1150-D1F5-4252-9476-4AD9B389BB2F}"/>
    <dgm:cxn modelId="{4B6CE40A-864B-48AF-B156-E73893BF8400}" type="presOf" srcId="{8A59B296-9EEC-4744-A0E0-ED98CBC78DD8}" destId="{6FE288BB-1790-439C-952C-D1A89E22739F}" srcOrd="0" destOrd="0" presId="urn:microsoft.com/office/officeart/2005/8/layout/matrix3"/>
    <dgm:cxn modelId="{979EF3F6-299F-4686-9D5C-5ED7137AFFD0}" srcId="{4CC21E4E-24F5-4096-9423-91EF687F331A}" destId="{8A59B296-9EEC-4744-A0E0-ED98CBC78DD8}" srcOrd="3" destOrd="0" parTransId="{8CDE4CCC-6124-465A-BB3D-1E81EDBA9516}" sibTransId="{171BA757-31D1-4807-9141-EA2D0C72F576}"/>
    <dgm:cxn modelId="{FEF7BD33-2231-4F9E-AB8A-2BF0AD74828A}" type="presOf" srcId="{4C29F5FA-73C2-4135-8082-28FAE1718297}" destId="{FE82A854-45F5-4A69-BA8F-80D1DAFADFDF}" srcOrd="0" destOrd="0" presId="urn:microsoft.com/office/officeart/2005/8/layout/matrix3"/>
    <dgm:cxn modelId="{EB245D81-EC66-47C3-BE96-95CE29DE5F28}" type="presOf" srcId="{2CB6158C-D12A-4FB9-B7F3-2759BFDC6FF4}" destId="{4AAC4626-19A8-449C-88EA-244014A40A2C}" srcOrd="0" destOrd="0" presId="urn:microsoft.com/office/officeart/2005/8/layout/matrix3"/>
    <dgm:cxn modelId="{705A0D94-B139-464F-B863-C21B906266A0}" type="presOf" srcId="{EA362580-7C9A-4BBF-800D-34FC5B0A70E0}" destId="{C5336EEA-940F-4061-9D37-B686B787182F}" srcOrd="0" destOrd="0" presId="urn:microsoft.com/office/officeart/2005/8/layout/matrix3"/>
    <dgm:cxn modelId="{10F0F505-8EC2-446A-98E4-AFEB87C3BC6A}" type="presOf" srcId="{4CC21E4E-24F5-4096-9423-91EF687F331A}" destId="{FF736CB8-83E0-46AF-9547-CDB7A0F38C28}" srcOrd="0" destOrd="0" presId="urn:microsoft.com/office/officeart/2005/8/layout/matrix3"/>
    <dgm:cxn modelId="{0C7DEA09-514F-4B56-89C8-8355B8534216}" srcId="{4CC21E4E-24F5-4096-9423-91EF687F331A}" destId="{4C29F5FA-73C2-4135-8082-28FAE1718297}" srcOrd="0" destOrd="0" parTransId="{C01608E3-5807-43B5-B94E-FE1E5354C660}" sibTransId="{850A5018-1FB4-436A-AAF6-090B4A46F4E9}"/>
    <dgm:cxn modelId="{C1C3376A-DC5B-4F52-8F3E-EBA8A4C3E042}" type="presParOf" srcId="{FF736CB8-83E0-46AF-9547-CDB7A0F38C28}" destId="{0C9FC144-5E56-4852-9024-378886498519}" srcOrd="0" destOrd="0" presId="urn:microsoft.com/office/officeart/2005/8/layout/matrix3"/>
    <dgm:cxn modelId="{F1C05C8E-ACC1-4B37-A6AC-A40989043409}" type="presParOf" srcId="{FF736CB8-83E0-46AF-9547-CDB7A0F38C28}" destId="{FE82A854-45F5-4A69-BA8F-80D1DAFADFDF}" srcOrd="1" destOrd="0" presId="urn:microsoft.com/office/officeart/2005/8/layout/matrix3"/>
    <dgm:cxn modelId="{ADDF54DA-F4D3-4BC4-92C2-D61263F79358}" type="presParOf" srcId="{FF736CB8-83E0-46AF-9547-CDB7A0F38C28}" destId="{C5336EEA-940F-4061-9D37-B686B787182F}" srcOrd="2" destOrd="0" presId="urn:microsoft.com/office/officeart/2005/8/layout/matrix3"/>
    <dgm:cxn modelId="{E180C256-461D-4AB3-8231-9ADC18AFFF56}" type="presParOf" srcId="{FF736CB8-83E0-46AF-9547-CDB7A0F38C28}" destId="{4AAC4626-19A8-449C-88EA-244014A40A2C}" srcOrd="3" destOrd="0" presId="urn:microsoft.com/office/officeart/2005/8/layout/matrix3"/>
    <dgm:cxn modelId="{1F957B45-0F18-4A82-9929-588E472B434C}" type="presParOf" srcId="{FF736CB8-83E0-46AF-9547-CDB7A0F38C28}" destId="{6FE288BB-1790-439C-952C-D1A89E22739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BDD89B-21A6-4030-B4CC-F92689748615}" type="doc">
      <dgm:prSet loTypeId="urn:microsoft.com/office/officeart/2005/8/layout/vList6" loCatId="list" qsTypeId="urn:microsoft.com/office/officeart/2005/8/quickstyle/simple1#2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A78DBC99-1517-4F57-95A7-0105F4E60940}">
      <dgm:prSet phldrT="[文本]" phldr="1"/>
      <dgm:spPr>
        <a:solidFill>
          <a:schemeClr val="accent5">
            <a:hueOff val="0"/>
            <a:satOff val="0"/>
            <a:lumOff val="0"/>
            <a:alpha val="60000"/>
          </a:schemeClr>
        </a:solidFill>
        <a:ln w="63500" cmpd="dbl">
          <a:solidFill>
            <a:schemeClr val="bg1"/>
          </a:solidFill>
        </a:ln>
      </dgm:spPr>
      <dgm:t>
        <a:bodyPr/>
        <a:lstStyle/>
        <a:p>
          <a:endParaRPr lang="zh-CN" altLang="en-US" dirty="0"/>
        </a:p>
      </dgm:t>
    </dgm:pt>
    <dgm:pt modelId="{F1CD3DC2-0687-4B24-B675-587FC51B309E}" type="parTrans" cxnId="{31A4ECC4-52AD-422A-B521-63B5303A4115}">
      <dgm:prSet/>
      <dgm:spPr/>
      <dgm:t>
        <a:bodyPr/>
        <a:lstStyle/>
        <a:p>
          <a:endParaRPr lang="zh-CN" altLang="en-US"/>
        </a:p>
      </dgm:t>
    </dgm:pt>
    <dgm:pt modelId="{1AF36215-6199-4F77-9F10-B025CE380AFE}" type="sibTrans" cxnId="{31A4ECC4-52AD-422A-B521-63B5303A4115}">
      <dgm:prSet/>
      <dgm:spPr/>
      <dgm:t>
        <a:bodyPr/>
        <a:lstStyle/>
        <a:p>
          <a:endParaRPr lang="zh-CN" altLang="en-US"/>
        </a:p>
      </dgm:t>
    </dgm:pt>
    <dgm:pt modelId="{3C1C1F15-CB3E-49CD-9487-68D1A0CB8A8B}">
      <dgm:prSet phldrT="[文本]" phldr="1"/>
      <dgm:spPr/>
      <dgm:t>
        <a:bodyPr/>
        <a:lstStyle/>
        <a:p>
          <a:endParaRPr lang="zh-CN" altLang="en-US" dirty="0"/>
        </a:p>
      </dgm:t>
    </dgm:pt>
    <dgm:pt modelId="{7257D083-FF59-4685-82A3-A4F434421008}" type="parTrans" cxnId="{15979E55-D7C0-48A0-936C-FE87624712DB}">
      <dgm:prSet/>
      <dgm:spPr/>
      <dgm:t>
        <a:bodyPr/>
        <a:lstStyle/>
        <a:p>
          <a:endParaRPr lang="zh-CN" altLang="en-US"/>
        </a:p>
      </dgm:t>
    </dgm:pt>
    <dgm:pt modelId="{CDA46ED2-700B-4445-88C9-9DF9230C9F92}" type="sibTrans" cxnId="{15979E55-D7C0-48A0-936C-FE87624712DB}">
      <dgm:prSet/>
      <dgm:spPr/>
      <dgm:t>
        <a:bodyPr/>
        <a:lstStyle/>
        <a:p>
          <a:endParaRPr lang="zh-CN" altLang="en-US"/>
        </a:p>
      </dgm:t>
    </dgm:pt>
    <dgm:pt modelId="{EA483377-4F49-49A6-A360-E3601ACF543E}">
      <dgm:prSet phldrT="[文本]" phldr="1"/>
      <dgm:spPr/>
      <dgm:t>
        <a:bodyPr/>
        <a:lstStyle/>
        <a:p>
          <a:endParaRPr lang="zh-CN" altLang="en-US" dirty="0"/>
        </a:p>
      </dgm:t>
    </dgm:pt>
    <dgm:pt modelId="{AC5FEF2C-FE71-46AA-B432-7F44F3B73C17}" type="parTrans" cxnId="{C940AC82-8A8E-463C-B65E-65CA1C9431B9}">
      <dgm:prSet/>
      <dgm:spPr/>
      <dgm:t>
        <a:bodyPr/>
        <a:lstStyle/>
        <a:p>
          <a:endParaRPr lang="zh-CN" altLang="en-US"/>
        </a:p>
      </dgm:t>
    </dgm:pt>
    <dgm:pt modelId="{ECA573BB-800E-409B-8877-935ECD7E160E}" type="sibTrans" cxnId="{C940AC82-8A8E-463C-B65E-65CA1C9431B9}">
      <dgm:prSet/>
      <dgm:spPr/>
      <dgm:t>
        <a:bodyPr/>
        <a:lstStyle/>
        <a:p>
          <a:endParaRPr lang="zh-CN" altLang="en-US"/>
        </a:p>
      </dgm:t>
    </dgm:pt>
    <dgm:pt modelId="{3B476DC8-6CA0-47A1-BA1D-2A0AA12F5F8A}">
      <dgm:prSet phldrT="[文本]" phldr="1"/>
      <dgm:spPr>
        <a:solidFill>
          <a:schemeClr val="accent5">
            <a:hueOff val="-3311292"/>
            <a:satOff val="13270"/>
            <a:lumOff val="2876"/>
            <a:alpha val="60000"/>
          </a:schemeClr>
        </a:solidFill>
        <a:ln w="63500" cmpd="dbl">
          <a:solidFill>
            <a:schemeClr val="bg1"/>
          </a:solidFill>
        </a:ln>
      </dgm:spPr>
      <dgm:t>
        <a:bodyPr/>
        <a:lstStyle/>
        <a:p>
          <a:endParaRPr lang="zh-CN" altLang="en-US" dirty="0"/>
        </a:p>
      </dgm:t>
    </dgm:pt>
    <dgm:pt modelId="{4F488584-7232-4F2A-9A92-DEB9A06955D1}" type="parTrans" cxnId="{D373E155-C8AE-48C1-A244-7E4A91680970}">
      <dgm:prSet/>
      <dgm:spPr/>
      <dgm:t>
        <a:bodyPr/>
        <a:lstStyle/>
        <a:p>
          <a:endParaRPr lang="zh-CN" altLang="en-US"/>
        </a:p>
      </dgm:t>
    </dgm:pt>
    <dgm:pt modelId="{65F58671-BFE7-4DFF-AB13-1F44DA1DE44B}" type="sibTrans" cxnId="{D373E155-C8AE-48C1-A244-7E4A91680970}">
      <dgm:prSet/>
      <dgm:spPr/>
      <dgm:t>
        <a:bodyPr/>
        <a:lstStyle/>
        <a:p>
          <a:endParaRPr lang="zh-CN" altLang="en-US"/>
        </a:p>
      </dgm:t>
    </dgm:pt>
    <dgm:pt modelId="{6AB1E80D-7EE8-463B-AD95-C4C6311A00A8}">
      <dgm:prSet phldrT="[文本]" phldr="1"/>
      <dgm:spPr/>
      <dgm:t>
        <a:bodyPr/>
        <a:lstStyle/>
        <a:p>
          <a:endParaRPr lang="zh-CN" altLang="en-US" dirty="0"/>
        </a:p>
      </dgm:t>
    </dgm:pt>
    <dgm:pt modelId="{1B64E417-87E1-4E38-9797-47887AACFE78}" type="parTrans" cxnId="{DFF02DBF-0387-4108-9014-83A87D0D51D5}">
      <dgm:prSet/>
      <dgm:spPr/>
      <dgm:t>
        <a:bodyPr/>
        <a:lstStyle/>
        <a:p>
          <a:endParaRPr lang="zh-CN" altLang="en-US"/>
        </a:p>
      </dgm:t>
    </dgm:pt>
    <dgm:pt modelId="{7A9B67BB-3CF3-47B9-BD42-3AAC432B27F2}" type="sibTrans" cxnId="{DFF02DBF-0387-4108-9014-83A87D0D51D5}">
      <dgm:prSet/>
      <dgm:spPr/>
      <dgm:t>
        <a:bodyPr/>
        <a:lstStyle/>
        <a:p>
          <a:endParaRPr lang="zh-CN" altLang="en-US"/>
        </a:p>
      </dgm:t>
    </dgm:pt>
    <dgm:pt modelId="{E8718D9A-8548-4941-9F96-6A1CE27D8611}">
      <dgm:prSet phldrT="[文本]" phldr="1"/>
      <dgm:spPr/>
      <dgm:t>
        <a:bodyPr/>
        <a:lstStyle/>
        <a:p>
          <a:endParaRPr lang="zh-CN" altLang="en-US" dirty="0"/>
        </a:p>
      </dgm:t>
    </dgm:pt>
    <dgm:pt modelId="{A9C2210A-AD47-4CF3-A33D-624AB680AF31}" type="parTrans" cxnId="{18764698-E76E-426F-A3FB-618C9A14FCE9}">
      <dgm:prSet/>
      <dgm:spPr/>
      <dgm:t>
        <a:bodyPr/>
        <a:lstStyle/>
        <a:p>
          <a:endParaRPr lang="zh-CN" altLang="en-US"/>
        </a:p>
      </dgm:t>
    </dgm:pt>
    <dgm:pt modelId="{45D6C28E-1762-44D5-A2B6-5F5C4748E4AE}" type="sibTrans" cxnId="{18764698-E76E-426F-A3FB-618C9A14FCE9}">
      <dgm:prSet/>
      <dgm:spPr/>
      <dgm:t>
        <a:bodyPr/>
        <a:lstStyle/>
        <a:p>
          <a:endParaRPr lang="zh-CN" altLang="en-US"/>
        </a:p>
      </dgm:t>
    </dgm:pt>
    <dgm:pt modelId="{E6E23D89-3C8F-44EE-BC19-C431F3371BC6}">
      <dgm:prSet phldrT="[文本]"/>
      <dgm:spPr>
        <a:solidFill>
          <a:schemeClr val="accent6">
            <a:alpha val="88000"/>
          </a:schemeClr>
        </a:solidFill>
        <a:ln w="63500" cmpd="dbl">
          <a:solidFill>
            <a:schemeClr val="bg1"/>
          </a:solidFill>
        </a:ln>
      </dgm:spPr>
      <dgm:t>
        <a:bodyPr/>
        <a:lstStyle/>
        <a:p>
          <a:r>
            <a:rPr lang="en-US" altLang="zh-CN" dirty="0" smtClean="0"/>
            <a:t>[</a:t>
          </a:r>
          <a:r>
            <a:rPr lang="zh-CN" altLang="en-US" dirty="0" smtClean="0"/>
            <a:t>文本</a:t>
          </a:r>
          <a:r>
            <a:rPr lang="en-US" altLang="zh-CN" dirty="0" smtClean="0"/>
            <a:t>]</a:t>
          </a:r>
          <a:endParaRPr lang="zh-CN" altLang="en-US" dirty="0"/>
        </a:p>
      </dgm:t>
    </dgm:pt>
    <dgm:pt modelId="{84BD5968-3A4D-4175-A4B5-525E5D8AC7D0}" type="parTrans" cxnId="{5EEC52D5-52BC-4640-A978-1F249529EE21}">
      <dgm:prSet/>
      <dgm:spPr/>
      <dgm:t>
        <a:bodyPr/>
        <a:lstStyle/>
        <a:p>
          <a:endParaRPr lang="zh-CN" altLang="en-US"/>
        </a:p>
      </dgm:t>
    </dgm:pt>
    <dgm:pt modelId="{C48E44E4-11D1-4A0F-9743-6002D3544C19}" type="sibTrans" cxnId="{5EEC52D5-52BC-4640-A978-1F249529EE21}">
      <dgm:prSet/>
      <dgm:spPr/>
      <dgm:t>
        <a:bodyPr/>
        <a:lstStyle/>
        <a:p>
          <a:endParaRPr lang="zh-CN" altLang="en-US"/>
        </a:p>
      </dgm:t>
    </dgm:pt>
    <dgm:pt modelId="{3A08FA1F-46D3-4F0B-8125-AADD43BC84B3}">
      <dgm:prSet phldrT="[文本]"/>
      <dgm:spPr/>
      <dgm:t>
        <a:bodyPr/>
        <a:lstStyle/>
        <a:p>
          <a:r>
            <a:rPr lang="en-US" altLang="zh-CN" dirty="0" smtClean="0"/>
            <a:t>[</a:t>
          </a:r>
          <a:r>
            <a:rPr lang="zh-CN" altLang="en-US" dirty="0" smtClean="0"/>
            <a:t>文本</a:t>
          </a:r>
          <a:r>
            <a:rPr lang="en-US" altLang="zh-CN" dirty="0" smtClean="0"/>
            <a:t>]</a:t>
          </a:r>
          <a:endParaRPr lang="zh-CN" altLang="en-US" dirty="0"/>
        </a:p>
      </dgm:t>
    </dgm:pt>
    <dgm:pt modelId="{276C4DFC-84F3-474E-BDBE-0C1989815064}" type="parTrans" cxnId="{E6CD55D5-C9EE-4BAD-82DF-C317FBD2AEDC}">
      <dgm:prSet/>
      <dgm:spPr/>
      <dgm:t>
        <a:bodyPr/>
        <a:lstStyle/>
        <a:p>
          <a:endParaRPr lang="zh-CN" altLang="en-US"/>
        </a:p>
      </dgm:t>
    </dgm:pt>
    <dgm:pt modelId="{2D01FBBC-98D4-4A2D-8E98-F4D2EEF2C015}" type="sibTrans" cxnId="{E6CD55D5-C9EE-4BAD-82DF-C317FBD2AEDC}">
      <dgm:prSet/>
      <dgm:spPr/>
      <dgm:t>
        <a:bodyPr/>
        <a:lstStyle/>
        <a:p>
          <a:endParaRPr lang="zh-CN" altLang="en-US"/>
        </a:p>
      </dgm:t>
    </dgm:pt>
    <dgm:pt modelId="{256DACEC-B7FB-45A9-B9F4-FEA1DD204A7F}">
      <dgm:prSet phldrT="[文本]"/>
      <dgm:spPr/>
      <dgm:t>
        <a:bodyPr/>
        <a:lstStyle/>
        <a:p>
          <a:r>
            <a:rPr lang="en-US" altLang="zh-CN" dirty="0" smtClean="0"/>
            <a:t>[</a:t>
          </a:r>
          <a:r>
            <a:rPr lang="zh-CN" altLang="en-US" dirty="0" smtClean="0"/>
            <a:t>文本</a:t>
          </a:r>
          <a:r>
            <a:rPr lang="en-US" altLang="zh-CN" dirty="0" smtClean="0"/>
            <a:t>]</a:t>
          </a:r>
          <a:endParaRPr lang="zh-CN" altLang="en-US" dirty="0"/>
        </a:p>
      </dgm:t>
    </dgm:pt>
    <dgm:pt modelId="{1115B2CB-27BC-4514-A9B7-E778DB54F51A}" type="parTrans" cxnId="{A1A38C77-3184-4A10-8434-6D8468D8BF4B}">
      <dgm:prSet/>
      <dgm:spPr/>
      <dgm:t>
        <a:bodyPr/>
        <a:lstStyle/>
        <a:p>
          <a:endParaRPr lang="zh-CN" altLang="en-US"/>
        </a:p>
      </dgm:t>
    </dgm:pt>
    <dgm:pt modelId="{9A5E9FF3-D3EE-4920-9F8A-7BAA8A7E1322}" type="sibTrans" cxnId="{A1A38C77-3184-4A10-8434-6D8468D8BF4B}">
      <dgm:prSet/>
      <dgm:spPr/>
      <dgm:t>
        <a:bodyPr/>
        <a:lstStyle/>
        <a:p>
          <a:endParaRPr lang="zh-CN" altLang="en-US"/>
        </a:p>
      </dgm:t>
    </dgm:pt>
    <dgm:pt modelId="{BA3B8498-27B7-483A-A5E4-6CEEF7C7CA42}">
      <dgm:prSet phldrT="[文本]"/>
      <dgm:spPr>
        <a:solidFill>
          <a:schemeClr val="accent5">
            <a:hueOff val="-6622584"/>
            <a:satOff val="26541"/>
            <a:lumOff val="5752"/>
            <a:alpha val="60000"/>
          </a:schemeClr>
        </a:solidFill>
        <a:ln w="63500" cmpd="dbl">
          <a:solidFill>
            <a:schemeClr val="bg1"/>
          </a:solidFill>
        </a:ln>
      </dgm:spPr>
      <dgm:t>
        <a:bodyPr/>
        <a:lstStyle/>
        <a:p>
          <a:r>
            <a:rPr lang="en-US" altLang="zh-CN" dirty="0" smtClean="0"/>
            <a:t>[</a:t>
          </a:r>
          <a:r>
            <a:rPr lang="zh-CN" altLang="en-US" dirty="0" smtClean="0"/>
            <a:t>文本</a:t>
          </a:r>
          <a:r>
            <a:rPr lang="en-US" altLang="zh-CN" dirty="0" smtClean="0"/>
            <a:t>]</a:t>
          </a:r>
          <a:endParaRPr lang="zh-CN" altLang="en-US" dirty="0"/>
        </a:p>
      </dgm:t>
    </dgm:pt>
    <dgm:pt modelId="{EF049823-EC56-44F5-9E5C-BC552BE5EA7A}" type="parTrans" cxnId="{FDDA4431-DAC5-46C5-B745-1A7F57CAC80F}">
      <dgm:prSet/>
      <dgm:spPr/>
      <dgm:t>
        <a:bodyPr/>
        <a:lstStyle/>
        <a:p>
          <a:endParaRPr lang="zh-CN" altLang="en-US"/>
        </a:p>
      </dgm:t>
    </dgm:pt>
    <dgm:pt modelId="{1504516B-0259-46E1-88BD-247AEDB7FC42}" type="sibTrans" cxnId="{FDDA4431-DAC5-46C5-B745-1A7F57CAC80F}">
      <dgm:prSet/>
      <dgm:spPr/>
      <dgm:t>
        <a:bodyPr/>
        <a:lstStyle/>
        <a:p>
          <a:endParaRPr lang="zh-CN" altLang="en-US"/>
        </a:p>
      </dgm:t>
    </dgm:pt>
    <dgm:pt modelId="{9D88556B-7F1A-4B25-961D-14BCD3D37CC4}">
      <dgm:prSet phldrT="[文本]"/>
      <dgm:spPr/>
      <dgm:t>
        <a:bodyPr/>
        <a:lstStyle/>
        <a:p>
          <a:r>
            <a:rPr lang="en-US" altLang="zh-CN" dirty="0" smtClean="0"/>
            <a:t>[</a:t>
          </a:r>
          <a:r>
            <a:rPr lang="zh-CN" altLang="en-US" dirty="0" smtClean="0"/>
            <a:t>文本</a:t>
          </a:r>
          <a:r>
            <a:rPr lang="en-US" altLang="zh-CN" dirty="0" smtClean="0"/>
            <a:t>]</a:t>
          </a:r>
          <a:endParaRPr lang="zh-CN" altLang="en-US" dirty="0"/>
        </a:p>
      </dgm:t>
    </dgm:pt>
    <dgm:pt modelId="{34E102AA-83BD-4DC1-9E0B-AFCBC141FE62}" type="parTrans" cxnId="{9B82C3EA-6EA9-431B-8AB5-C45DFB9D8B3F}">
      <dgm:prSet/>
      <dgm:spPr/>
      <dgm:t>
        <a:bodyPr/>
        <a:lstStyle/>
        <a:p>
          <a:endParaRPr lang="zh-CN" altLang="en-US"/>
        </a:p>
      </dgm:t>
    </dgm:pt>
    <dgm:pt modelId="{4440B23A-E550-43E3-A757-BBC0444BBCE7}" type="sibTrans" cxnId="{9B82C3EA-6EA9-431B-8AB5-C45DFB9D8B3F}">
      <dgm:prSet/>
      <dgm:spPr/>
      <dgm:t>
        <a:bodyPr/>
        <a:lstStyle/>
        <a:p>
          <a:endParaRPr lang="zh-CN" altLang="en-US"/>
        </a:p>
      </dgm:t>
    </dgm:pt>
    <dgm:pt modelId="{406E4CDD-5406-4F80-B487-E7527BDFC36E}">
      <dgm:prSet phldrT="[文本]"/>
      <dgm:spPr/>
      <dgm:t>
        <a:bodyPr/>
        <a:lstStyle/>
        <a:p>
          <a:r>
            <a:rPr lang="en-US" altLang="zh-CN" dirty="0" smtClean="0"/>
            <a:t>[</a:t>
          </a:r>
          <a:r>
            <a:rPr lang="zh-CN" altLang="en-US" dirty="0" smtClean="0"/>
            <a:t>文本</a:t>
          </a:r>
          <a:r>
            <a:rPr lang="en-US" altLang="zh-CN" dirty="0" smtClean="0"/>
            <a:t>]</a:t>
          </a:r>
          <a:endParaRPr lang="zh-CN" altLang="en-US" dirty="0"/>
        </a:p>
      </dgm:t>
    </dgm:pt>
    <dgm:pt modelId="{845A95B8-13BB-49E8-B204-70ADAD0E11FC}" type="parTrans" cxnId="{7B215D98-B7B5-4474-B8CC-668709E3395A}">
      <dgm:prSet/>
      <dgm:spPr/>
      <dgm:t>
        <a:bodyPr/>
        <a:lstStyle/>
        <a:p>
          <a:endParaRPr lang="zh-CN" altLang="en-US"/>
        </a:p>
      </dgm:t>
    </dgm:pt>
    <dgm:pt modelId="{1B76986C-DD8B-4C26-9833-154CE9D7BDDE}" type="sibTrans" cxnId="{7B215D98-B7B5-4474-B8CC-668709E3395A}">
      <dgm:prSet/>
      <dgm:spPr/>
      <dgm:t>
        <a:bodyPr/>
        <a:lstStyle/>
        <a:p>
          <a:endParaRPr lang="zh-CN" altLang="en-US"/>
        </a:p>
      </dgm:t>
    </dgm:pt>
    <dgm:pt modelId="{BA7CD997-E9E9-495C-B9F4-82329ADE5380}" type="pres">
      <dgm:prSet presAssocID="{5CBDD89B-21A6-4030-B4CC-F9268974861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132D60A6-683A-4691-8FA8-9DB66A5EAC62}" type="pres">
      <dgm:prSet presAssocID="{A78DBC99-1517-4F57-95A7-0105F4E60940}" presName="linNode" presStyleCnt="0"/>
      <dgm:spPr/>
    </dgm:pt>
    <dgm:pt modelId="{491A4364-6392-4379-B23A-515C952F7FAF}" type="pres">
      <dgm:prSet presAssocID="{A78DBC99-1517-4F57-95A7-0105F4E60940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969FF64-C400-4E50-90D6-6823C1E5BB32}" type="pres">
      <dgm:prSet presAssocID="{A78DBC99-1517-4F57-95A7-0105F4E60940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284D3FE-1F25-47E5-A918-A0BF0F6ABF49}" type="pres">
      <dgm:prSet presAssocID="{1AF36215-6199-4F77-9F10-B025CE380AFE}" presName="spacing" presStyleCnt="0"/>
      <dgm:spPr/>
    </dgm:pt>
    <dgm:pt modelId="{D37BE99F-7E28-4787-BF2D-908681C0AEC4}" type="pres">
      <dgm:prSet presAssocID="{3B476DC8-6CA0-47A1-BA1D-2A0AA12F5F8A}" presName="linNode" presStyleCnt="0"/>
      <dgm:spPr/>
    </dgm:pt>
    <dgm:pt modelId="{0DCB066B-8B36-4F52-8659-8C32B261BA5A}" type="pres">
      <dgm:prSet presAssocID="{3B476DC8-6CA0-47A1-BA1D-2A0AA12F5F8A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3637669-5FA4-4346-A3D6-45E7C4CC7719}" type="pres">
      <dgm:prSet presAssocID="{3B476DC8-6CA0-47A1-BA1D-2A0AA12F5F8A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0DF8267-054A-4C4E-B217-764C9A5BAE30}" type="pres">
      <dgm:prSet presAssocID="{65F58671-BFE7-4DFF-AB13-1F44DA1DE44B}" presName="spacing" presStyleCnt="0"/>
      <dgm:spPr/>
    </dgm:pt>
    <dgm:pt modelId="{F1700F65-A019-4183-AB59-2D423B697BFA}" type="pres">
      <dgm:prSet presAssocID="{BA3B8498-27B7-483A-A5E4-6CEEF7C7CA42}" presName="linNode" presStyleCnt="0"/>
      <dgm:spPr/>
    </dgm:pt>
    <dgm:pt modelId="{0EBF13A4-1EAD-4EEA-93F8-119AC2AC1B49}" type="pres">
      <dgm:prSet presAssocID="{BA3B8498-27B7-483A-A5E4-6CEEF7C7CA42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41CD082-CAC7-414C-A761-BCF5B163958D}" type="pres">
      <dgm:prSet presAssocID="{BA3B8498-27B7-483A-A5E4-6CEEF7C7CA42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653F75C-85FE-47D2-B964-B2A26171910F}" type="pres">
      <dgm:prSet presAssocID="{1504516B-0259-46E1-88BD-247AEDB7FC42}" presName="spacing" presStyleCnt="0"/>
      <dgm:spPr/>
    </dgm:pt>
    <dgm:pt modelId="{9F77AF69-65C2-4952-82AA-3778917E351E}" type="pres">
      <dgm:prSet presAssocID="{E6E23D89-3C8F-44EE-BC19-C431F3371BC6}" presName="linNode" presStyleCnt="0"/>
      <dgm:spPr/>
    </dgm:pt>
    <dgm:pt modelId="{5BFB9A2E-683D-4166-BD3E-A700939A548A}" type="pres">
      <dgm:prSet presAssocID="{E6E23D89-3C8F-44EE-BC19-C431F3371BC6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0827524-6064-4D35-A6A7-63B126ED2B06}" type="pres">
      <dgm:prSet presAssocID="{E6E23D89-3C8F-44EE-BC19-C431F3371BC6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C462BB3-1840-46CE-B25E-9B65764A5D44}" type="presOf" srcId="{3B476DC8-6CA0-47A1-BA1D-2A0AA12F5F8A}" destId="{0DCB066B-8B36-4F52-8659-8C32B261BA5A}" srcOrd="0" destOrd="0" presId="urn:microsoft.com/office/officeart/2005/8/layout/vList6"/>
    <dgm:cxn modelId="{43D570CE-C5A8-443A-A06F-A5A76EAD2034}" type="presOf" srcId="{3C1C1F15-CB3E-49CD-9487-68D1A0CB8A8B}" destId="{7969FF64-C400-4E50-90D6-6823C1E5BB32}" srcOrd="0" destOrd="0" presId="urn:microsoft.com/office/officeart/2005/8/layout/vList6"/>
    <dgm:cxn modelId="{B09C7D37-4612-4CF5-91D1-D3424173A479}" type="presOf" srcId="{256DACEC-B7FB-45A9-B9F4-FEA1DD204A7F}" destId="{E3637669-5FA4-4346-A3D6-45E7C4CC7719}" srcOrd="0" destOrd="0" presId="urn:microsoft.com/office/officeart/2005/8/layout/vList6"/>
    <dgm:cxn modelId="{DFF02DBF-0387-4108-9014-83A87D0D51D5}" srcId="{E6E23D89-3C8F-44EE-BC19-C431F3371BC6}" destId="{6AB1E80D-7EE8-463B-AD95-C4C6311A00A8}" srcOrd="0" destOrd="0" parTransId="{1B64E417-87E1-4E38-9797-47887AACFE78}" sibTransId="{7A9B67BB-3CF3-47B9-BD42-3AAC432B27F2}"/>
    <dgm:cxn modelId="{15979E55-D7C0-48A0-936C-FE87624712DB}" srcId="{A78DBC99-1517-4F57-95A7-0105F4E60940}" destId="{3C1C1F15-CB3E-49CD-9487-68D1A0CB8A8B}" srcOrd="0" destOrd="0" parTransId="{7257D083-FF59-4685-82A3-A4F434421008}" sibTransId="{CDA46ED2-700B-4445-88C9-9DF9230C9F92}"/>
    <dgm:cxn modelId="{A8985061-A4AB-4F76-80BE-18B17A1A2F5F}" type="presOf" srcId="{E8718D9A-8548-4941-9F96-6A1CE27D8611}" destId="{B0827524-6064-4D35-A6A7-63B126ED2B06}" srcOrd="0" destOrd="1" presId="urn:microsoft.com/office/officeart/2005/8/layout/vList6"/>
    <dgm:cxn modelId="{FDDA4431-DAC5-46C5-B745-1A7F57CAC80F}" srcId="{5CBDD89B-21A6-4030-B4CC-F92689748615}" destId="{BA3B8498-27B7-483A-A5E4-6CEEF7C7CA42}" srcOrd="2" destOrd="0" parTransId="{EF049823-EC56-44F5-9E5C-BC552BE5EA7A}" sibTransId="{1504516B-0259-46E1-88BD-247AEDB7FC42}"/>
    <dgm:cxn modelId="{0A9E1487-8A33-4D15-AD57-9C2B54F5471F}" type="presOf" srcId="{9D88556B-7F1A-4B25-961D-14BCD3D37CC4}" destId="{241CD082-CAC7-414C-A761-BCF5B163958D}" srcOrd="0" destOrd="0" presId="urn:microsoft.com/office/officeart/2005/8/layout/vList6"/>
    <dgm:cxn modelId="{A1A38C77-3184-4A10-8434-6D8468D8BF4B}" srcId="{3B476DC8-6CA0-47A1-BA1D-2A0AA12F5F8A}" destId="{256DACEC-B7FB-45A9-B9F4-FEA1DD204A7F}" srcOrd="0" destOrd="0" parTransId="{1115B2CB-27BC-4514-A9B7-E778DB54F51A}" sibTransId="{9A5E9FF3-D3EE-4920-9F8A-7BAA8A7E1322}"/>
    <dgm:cxn modelId="{31A4ECC4-52AD-422A-B521-63B5303A4115}" srcId="{5CBDD89B-21A6-4030-B4CC-F92689748615}" destId="{A78DBC99-1517-4F57-95A7-0105F4E60940}" srcOrd="0" destOrd="0" parTransId="{F1CD3DC2-0687-4B24-B675-587FC51B309E}" sibTransId="{1AF36215-6199-4F77-9F10-B025CE380AFE}"/>
    <dgm:cxn modelId="{5EEC52D5-52BC-4640-A978-1F249529EE21}" srcId="{5CBDD89B-21A6-4030-B4CC-F92689748615}" destId="{E6E23D89-3C8F-44EE-BC19-C431F3371BC6}" srcOrd="3" destOrd="0" parTransId="{84BD5968-3A4D-4175-A4B5-525E5D8AC7D0}" sibTransId="{C48E44E4-11D1-4A0F-9743-6002D3544C19}"/>
    <dgm:cxn modelId="{7577A81E-F82E-4927-AEA4-6A017E934D72}" type="presOf" srcId="{3A08FA1F-46D3-4F0B-8125-AADD43BC84B3}" destId="{E3637669-5FA4-4346-A3D6-45E7C4CC7719}" srcOrd="0" destOrd="1" presId="urn:microsoft.com/office/officeart/2005/8/layout/vList6"/>
    <dgm:cxn modelId="{C940AC82-8A8E-463C-B65E-65CA1C9431B9}" srcId="{A78DBC99-1517-4F57-95A7-0105F4E60940}" destId="{EA483377-4F49-49A6-A360-E3601ACF543E}" srcOrd="1" destOrd="0" parTransId="{AC5FEF2C-FE71-46AA-B432-7F44F3B73C17}" sibTransId="{ECA573BB-800E-409B-8877-935ECD7E160E}"/>
    <dgm:cxn modelId="{E6CD55D5-C9EE-4BAD-82DF-C317FBD2AEDC}" srcId="{3B476DC8-6CA0-47A1-BA1D-2A0AA12F5F8A}" destId="{3A08FA1F-46D3-4F0B-8125-AADD43BC84B3}" srcOrd="1" destOrd="0" parTransId="{276C4DFC-84F3-474E-BDBE-0C1989815064}" sibTransId="{2D01FBBC-98D4-4A2D-8E98-F4D2EEF2C015}"/>
    <dgm:cxn modelId="{DCD651D3-4A7D-4D0F-A50B-6E62155CF2B3}" type="presOf" srcId="{EA483377-4F49-49A6-A360-E3601ACF543E}" destId="{7969FF64-C400-4E50-90D6-6823C1E5BB32}" srcOrd="0" destOrd="1" presId="urn:microsoft.com/office/officeart/2005/8/layout/vList6"/>
    <dgm:cxn modelId="{514943C2-A505-4CAA-A4D4-4C02E1872ED1}" type="presOf" srcId="{6AB1E80D-7EE8-463B-AD95-C4C6311A00A8}" destId="{B0827524-6064-4D35-A6A7-63B126ED2B06}" srcOrd="0" destOrd="0" presId="urn:microsoft.com/office/officeart/2005/8/layout/vList6"/>
    <dgm:cxn modelId="{E63457A2-45C4-404C-B0AD-87B0CD499233}" type="presOf" srcId="{E6E23D89-3C8F-44EE-BC19-C431F3371BC6}" destId="{5BFB9A2E-683D-4166-BD3E-A700939A548A}" srcOrd="0" destOrd="0" presId="urn:microsoft.com/office/officeart/2005/8/layout/vList6"/>
    <dgm:cxn modelId="{D373E155-C8AE-48C1-A244-7E4A91680970}" srcId="{5CBDD89B-21A6-4030-B4CC-F92689748615}" destId="{3B476DC8-6CA0-47A1-BA1D-2A0AA12F5F8A}" srcOrd="1" destOrd="0" parTransId="{4F488584-7232-4F2A-9A92-DEB9A06955D1}" sibTransId="{65F58671-BFE7-4DFF-AB13-1F44DA1DE44B}"/>
    <dgm:cxn modelId="{A319914C-1401-4C45-8776-78D35424F31D}" type="presOf" srcId="{5CBDD89B-21A6-4030-B4CC-F92689748615}" destId="{BA7CD997-E9E9-495C-B9F4-82329ADE5380}" srcOrd="0" destOrd="0" presId="urn:microsoft.com/office/officeart/2005/8/layout/vList6"/>
    <dgm:cxn modelId="{92757245-CEFB-4E13-B3DA-15C7C2FD5212}" type="presOf" srcId="{406E4CDD-5406-4F80-B487-E7527BDFC36E}" destId="{241CD082-CAC7-414C-A761-BCF5B163958D}" srcOrd="0" destOrd="1" presId="urn:microsoft.com/office/officeart/2005/8/layout/vList6"/>
    <dgm:cxn modelId="{9B82C3EA-6EA9-431B-8AB5-C45DFB9D8B3F}" srcId="{BA3B8498-27B7-483A-A5E4-6CEEF7C7CA42}" destId="{9D88556B-7F1A-4B25-961D-14BCD3D37CC4}" srcOrd="0" destOrd="0" parTransId="{34E102AA-83BD-4DC1-9E0B-AFCBC141FE62}" sibTransId="{4440B23A-E550-43E3-A757-BBC0444BBCE7}"/>
    <dgm:cxn modelId="{7B215D98-B7B5-4474-B8CC-668709E3395A}" srcId="{BA3B8498-27B7-483A-A5E4-6CEEF7C7CA42}" destId="{406E4CDD-5406-4F80-B487-E7527BDFC36E}" srcOrd="1" destOrd="0" parTransId="{845A95B8-13BB-49E8-B204-70ADAD0E11FC}" sibTransId="{1B76986C-DD8B-4C26-9833-154CE9D7BDDE}"/>
    <dgm:cxn modelId="{6335FE2B-BFE6-4606-AD11-4EAB3B8CFD74}" type="presOf" srcId="{A78DBC99-1517-4F57-95A7-0105F4E60940}" destId="{491A4364-6392-4379-B23A-515C952F7FAF}" srcOrd="0" destOrd="0" presId="urn:microsoft.com/office/officeart/2005/8/layout/vList6"/>
    <dgm:cxn modelId="{16D2ACD5-7548-472A-96B0-7F418116E4B6}" type="presOf" srcId="{BA3B8498-27B7-483A-A5E4-6CEEF7C7CA42}" destId="{0EBF13A4-1EAD-4EEA-93F8-119AC2AC1B49}" srcOrd="0" destOrd="0" presId="urn:microsoft.com/office/officeart/2005/8/layout/vList6"/>
    <dgm:cxn modelId="{18764698-E76E-426F-A3FB-618C9A14FCE9}" srcId="{E6E23D89-3C8F-44EE-BC19-C431F3371BC6}" destId="{E8718D9A-8548-4941-9F96-6A1CE27D8611}" srcOrd="1" destOrd="0" parTransId="{A9C2210A-AD47-4CF3-A33D-624AB680AF31}" sibTransId="{45D6C28E-1762-44D5-A2B6-5F5C4748E4AE}"/>
    <dgm:cxn modelId="{76769D3F-266D-4C6B-BE90-32100A9F38DB}" type="presParOf" srcId="{BA7CD997-E9E9-495C-B9F4-82329ADE5380}" destId="{132D60A6-683A-4691-8FA8-9DB66A5EAC62}" srcOrd="0" destOrd="0" presId="urn:microsoft.com/office/officeart/2005/8/layout/vList6"/>
    <dgm:cxn modelId="{55E8AD49-F00F-4056-AF2B-93F162861037}" type="presParOf" srcId="{132D60A6-683A-4691-8FA8-9DB66A5EAC62}" destId="{491A4364-6392-4379-B23A-515C952F7FAF}" srcOrd="0" destOrd="0" presId="urn:microsoft.com/office/officeart/2005/8/layout/vList6"/>
    <dgm:cxn modelId="{250C4014-0F9E-451D-9447-4A61ADBFE10F}" type="presParOf" srcId="{132D60A6-683A-4691-8FA8-9DB66A5EAC62}" destId="{7969FF64-C400-4E50-90D6-6823C1E5BB32}" srcOrd="1" destOrd="0" presId="urn:microsoft.com/office/officeart/2005/8/layout/vList6"/>
    <dgm:cxn modelId="{95C28ACD-3307-439F-8F21-5972223D1EEF}" type="presParOf" srcId="{BA7CD997-E9E9-495C-B9F4-82329ADE5380}" destId="{E284D3FE-1F25-47E5-A918-A0BF0F6ABF49}" srcOrd="1" destOrd="0" presId="urn:microsoft.com/office/officeart/2005/8/layout/vList6"/>
    <dgm:cxn modelId="{7EFB4047-3183-4A0F-BD1A-3ECC96B8C74F}" type="presParOf" srcId="{BA7CD997-E9E9-495C-B9F4-82329ADE5380}" destId="{D37BE99F-7E28-4787-BF2D-908681C0AEC4}" srcOrd="2" destOrd="0" presId="urn:microsoft.com/office/officeart/2005/8/layout/vList6"/>
    <dgm:cxn modelId="{94C97A5D-3548-4A58-90E1-0ED2CE597E9E}" type="presParOf" srcId="{D37BE99F-7E28-4787-BF2D-908681C0AEC4}" destId="{0DCB066B-8B36-4F52-8659-8C32B261BA5A}" srcOrd="0" destOrd="0" presId="urn:microsoft.com/office/officeart/2005/8/layout/vList6"/>
    <dgm:cxn modelId="{87725689-635C-45E4-ABC2-5C607B9A3B87}" type="presParOf" srcId="{D37BE99F-7E28-4787-BF2D-908681C0AEC4}" destId="{E3637669-5FA4-4346-A3D6-45E7C4CC7719}" srcOrd="1" destOrd="0" presId="urn:microsoft.com/office/officeart/2005/8/layout/vList6"/>
    <dgm:cxn modelId="{B0A89DEC-3BE3-4685-B897-F1EFAC8F8836}" type="presParOf" srcId="{BA7CD997-E9E9-495C-B9F4-82329ADE5380}" destId="{40DF8267-054A-4C4E-B217-764C9A5BAE30}" srcOrd="3" destOrd="0" presId="urn:microsoft.com/office/officeart/2005/8/layout/vList6"/>
    <dgm:cxn modelId="{293E2C18-65B0-4BC0-849C-2F114E2AEEDD}" type="presParOf" srcId="{BA7CD997-E9E9-495C-B9F4-82329ADE5380}" destId="{F1700F65-A019-4183-AB59-2D423B697BFA}" srcOrd="4" destOrd="0" presId="urn:microsoft.com/office/officeart/2005/8/layout/vList6"/>
    <dgm:cxn modelId="{9B6DA312-6CC4-49CC-83D4-5C9D3C3BCA59}" type="presParOf" srcId="{F1700F65-A019-4183-AB59-2D423B697BFA}" destId="{0EBF13A4-1EAD-4EEA-93F8-119AC2AC1B49}" srcOrd="0" destOrd="0" presId="urn:microsoft.com/office/officeart/2005/8/layout/vList6"/>
    <dgm:cxn modelId="{61CC0F28-EDB4-429E-8A2F-C1C3082E93C8}" type="presParOf" srcId="{F1700F65-A019-4183-AB59-2D423B697BFA}" destId="{241CD082-CAC7-414C-A761-BCF5B163958D}" srcOrd="1" destOrd="0" presId="urn:microsoft.com/office/officeart/2005/8/layout/vList6"/>
    <dgm:cxn modelId="{A1382774-6A51-49F6-830A-A274DCAFBE67}" type="presParOf" srcId="{BA7CD997-E9E9-495C-B9F4-82329ADE5380}" destId="{6653F75C-85FE-47D2-B964-B2A26171910F}" srcOrd="5" destOrd="0" presId="urn:microsoft.com/office/officeart/2005/8/layout/vList6"/>
    <dgm:cxn modelId="{4E6CF138-A481-44F0-9309-9CC5EE9F6155}" type="presParOf" srcId="{BA7CD997-E9E9-495C-B9F4-82329ADE5380}" destId="{9F77AF69-65C2-4952-82AA-3778917E351E}" srcOrd="6" destOrd="0" presId="urn:microsoft.com/office/officeart/2005/8/layout/vList6"/>
    <dgm:cxn modelId="{FA26443B-5ED8-469C-9AFE-DC347D06346C}" type="presParOf" srcId="{9F77AF69-65C2-4952-82AA-3778917E351E}" destId="{5BFB9A2E-683D-4166-BD3E-A700939A548A}" srcOrd="0" destOrd="0" presId="urn:microsoft.com/office/officeart/2005/8/layout/vList6"/>
    <dgm:cxn modelId="{86098F7A-2328-4378-9AE8-5E50E90EE2AE}" type="presParOf" srcId="{9F77AF69-65C2-4952-82AA-3778917E351E}" destId="{B0827524-6064-4D35-A6A7-63B126ED2B0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BF3E4B-3DFA-40F1-B76B-885A7F33889E}" type="doc">
      <dgm:prSet loTypeId="urn:microsoft.com/office/officeart/2005/8/layout/lProcess1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64528E89-1682-4ECB-8CE7-157F17EB7A02}">
      <dgm:prSet phldrT="[文本]" phldr="1"/>
      <dgm:spPr>
        <a:effectLst>
          <a:outerShdw blurRad="165100" dist="508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zh-CN" altLang="en-US" dirty="0"/>
        </a:p>
      </dgm:t>
    </dgm:pt>
    <dgm:pt modelId="{C8B08C5E-68D2-4606-9DAE-6605679415F5}" type="parTrans" cxnId="{C0EB4B8D-7B07-4DB6-A2BB-FE1196386176}">
      <dgm:prSet/>
      <dgm:spPr/>
      <dgm:t>
        <a:bodyPr/>
        <a:lstStyle/>
        <a:p>
          <a:endParaRPr lang="zh-CN" altLang="en-US"/>
        </a:p>
      </dgm:t>
    </dgm:pt>
    <dgm:pt modelId="{4D9BB744-9B26-47E5-8EC7-0B90FE40C20F}" type="sibTrans" cxnId="{C0EB4B8D-7B07-4DB6-A2BB-FE1196386176}">
      <dgm:prSet/>
      <dgm:spPr/>
      <dgm:t>
        <a:bodyPr/>
        <a:lstStyle/>
        <a:p>
          <a:endParaRPr lang="zh-CN" altLang="en-US"/>
        </a:p>
      </dgm:t>
    </dgm:pt>
    <dgm:pt modelId="{8D9544DA-F5C5-454B-B169-238E58805FCC}">
      <dgm:prSet phldrT="[文本]" phldr="1"/>
      <dgm:spPr>
        <a:solidFill>
          <a:schemeClr val="accent5">
            <a:tint val="40000"/>
            <a:hueOff val="0"/>
            <a:satOff val="0"/>
            <a:lumOff val="0"/>
            <a:alpha val="94000"/>
          </a:schemeClr>
        </a:solidFill>
        <a:ln w="69850" cap="rnd" cmpd="dbl">
          <a:solidFill>
            <a:schemeClr val="bg1">
              <a:alpha val="92000"/>
            </a:schemeClr>
          </a:solidFill>
        </a:ln>
        <a:effectLst>
          <a:outerShdw blurRad="165100" dist="508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zh-CN" altLang="en-US" dirty="0"/>
        </a:p>
      </dgm:t>
    </dgm:pt>
    <dgm:pt modelId="{429B1671-B4EE-4EAE-9C1F-CCA0120ABE92}" type="parTrans" cxnId="{3BAAAEB1-2F7F-4A9D-906C-5D3EE82A5FF6}">
      <dgm:prSet/>
      <dgm:spPr/>
      <dgm:t>
        <a:bodyPr/>
        <a:lstStyle/>
        <a:p>
          <a:endParaRPr lang="zh-CN" altLang="en-US"/>
        </a:p>
      </dgm:t>
    </dgm:pt>
    <dgm:pt modelId="{3F066250-C4E8-476A-975C-3F295001766A}" type="sibTrans" cxnId="{3BAAAEB1-2F7F-4A9D-906C-5D3EE82A5FF6}">
      <dgm:prSet/>
      <dgm:spPr/>
      <dgm:t>
        <a:bodyPr/>
        <a:lstStyle/>
        <a:p>
          <a:endParaRPr lang="zh-CN" altLang="en-US"/>
        </a:p>
      </dgm:t>
    </dgm:pt>
    <dgm:pt modelId="{BFA33737-1946-4557-B03A-0F7AAF9A2E11}">
      <dgm:prSet phldrT="[文本]" phldr="1"/>
      <dgm:spPr>
        <a:solidFill>
          <a:schemeClr val="accent5">
            <a:tint val="40000"/>
            <a:hueOff val="-3580161"/>
            <a:satOff val="16084"/>
            <a:lumOff val="1106"/>
            <a:alpha val="94000"/>
          </a:schemeClr>
        </a:solidFill>
        <a:ln w="69850" cap="rnd" cmpd="dbl">
          <a:solidFill>
            <a:schemeClr val="bg1">
              <a:alpha val="92000"/>
            </a:schemeClr>
          </a:solidFill>
        </a:ln>
        <a:effectLst>
          <a:outerShdw blurRad="165100" dist="508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zh-CN" altLang="en-US" dirty="0"/>
        </a:p>
      </dgm:t>
    </dgm:pt>
    <dgm:pt modelId="{D394FD3D-2214-4F1F-9286-C9E16D0784C2}" type="parTrans" cxnId="{23F1B895-9B2B-4D85-BE46-1015C3582D0B}">
      <dgm:prSet/>
      <dgm:spPr/>
      <dgm:t>
        <a:bodyPr/>
        <a:lstStyle/>
        <a:p>
          <a:endParaRPr lang="zh-CN" altLang="en-US"/>
        </a:p>
      </dgm:t>
    </dgm:pt>
    <dgm:pt modelId="{A66FAD8A-F412-491B-B4D9-2060738106FD}" type="sibTrans" cxnId="{23F1B895-9B2B-4D85-BE46-1015C3582D0B}">
      <dgm:prSet/>
      <dgm:spPr/>
      <dgm:t>
        <a:bodyPr/>
        <a:lstStyle/>
        <a:p>
          <a:endParaRPr lang="zh-CN" altLang="en-US"/>
        </a:p>
      </dgm:t>
    </dgm:pt>
    <dgm:pt modelId="{836C08D5-4D84-4BB4-9654-FF8D65CF2D61}">
      <dgm:prSet phldrT="[文本]" phldr="1"/>
      <dgm:spPr>
        <a:effectLst>
          <a:outerShdw blurRad="165100" dist="508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zh-CN" altLang="en-US" dirty="0"/>
        </a:p>
      </dgm:t>
    </dgm:pt>
    <dgm:pt modelId="{56E75292-BC36-4A72-8B42-B1E9C9120702}" type="parTrans" cxnId="{74CB6356-CFE5-40D9-9C3F-A2FBEE4997B7}">
      <dgm:prSet/>
      <dgm:spPr/>
      <dgm:t>
        <a:bodyPr/>
        <a:lstStyle/>
        <a:p>
          <a:endParaRPr lang="zh-CN" altLang="en-US"/>
        </a:p>
      </dgm:t>
    </dgm:pt>
    <dgm:pt modelId="{393B4107-4319-42BA-93BF-5661BADB152E}" type="sibTrans" cxnId="{74CB6356-CFE5-40D9-9C3F-A2FBEE4997B7}">
      <dgm:prSet/>
      <dgm:spPr/>
      <dgm:t>
        <a:bodyPr/>
        <a:lstStyle/>
        <a:p>
          <a:endParaRPr lang="zh-CN" altLang="en-US"/>
        </a:p>
      </dgm:t>
    </dgm:pt>
    <dgm:pt modelId="{0FD18BCC-7B9B-426E-A7B2-524DC653E963}">
      <dgm:prSet phldrT="[文本]" phldr="1"/>
      <dgm:spPr>
        <a:solidFill>
          <a:schemeClr val="accent5">
            <a:tint val="40000"/>
            <a:hueOff val="-7160321"/>
            <a:satOff val="32169"/>
            <a:lumOff val="2211"/>
            <a:alpha val="94000"/>
          </a:schemeClr>
        </a:solidFill>
        <a:ln w="69850" cap="rnd" cmpd="dbl">
          <a:solidFill>
            <a:schemeClr val="bg1">
              <a:alpha val="92000"/>
            </a:schemeClr>
          </a:solidFill>
        </a:ln>
        <a:effectLst>
          <a:outerShdw blurRad="165100" dist="508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zh-CN" altLang="en-US" dirty="0"/>
        </a:p>
      </dgm:t>
    </dgm:pt>
    <dgm:pt modelId="{251FF4F7-0129-46BC-9417-E62F059A820C}" type="parTrans" cxnId="{38583CD5-9D10-43AB-BDA9-AA924D8946D9}">
      <dgm:prSet/>
      <dgm:spPr/>
      <dgm:t>
        <a:bodyPr/>
        <a:lstStyle/>
        <a:p>
          <a:endParaRPr lang="zh-CN" altLang="en-US"/>
        </a:p>
      </dgm:t>
    </dgm:pt>
    <dgm:pt modelId="{BC3C448E-DCC2-4742-A8DA-A98D2BE89808}" type="sibTrans" cxnId="{38583CD5-9D10-43AB-BDA9-AA924D8946D9}">
      <dgm:prSet/>
      <dgm:spPr/>
      <dgm:t>
        <a:bodyPr/>
        <a:lstStyle/>
        <a:p>
          <a:endParaRPr lang="zh-CN" altLang="en-US"/>
        </a:p>
      </dgm:t>
    </dgm:pt>
    <dgm:pt modelId="{3FE9FAF1-D13C-49DB-8E4C-8F6D6EDC415D}">
      <dgm:prSet phldrT="[文本]" phldr="1"/>
      <dgm:spPr>
        <a:solidFill>
          <a:schemeClr val="accent5">
            <a:tint val="40000"/>
            <a:hueOff val="-10740482"/>
            <a:satOff val="48253"/>
            <a:lumOff val="3317"/>
            <a:alpha val="94000"/>
          </a:schemeClr>
        </a:solidFill>
        <a:ln w="69850" cap="rnd" cmpd="dbl">
          <a:solidFill>
            <a:schemeClr val="bg1">
              <a:alpha val="92000"/>
            </a:schemeClr>
          </a:solidFill>
        </a:ln>
        <a:effectLst>
          <a:outerShdw blurRad="165100" dist="508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zh-CN" altLang="en-US" dirty="0"/>
        </a:p>
      </dgm:t>
    </dgm:pt>
    <dgm:pt modelId="{BECAE277-3022-4CB1-BF70-7EE9D496CA3F}" type="parTrans" cxnId="{6CD60EB2-1B4A-46B0-9D21-9D5B9B22FA15}">
      <dgm:prSet/>
      <dgm:spPr/>
      <dgm:t>
        <a:bodyPr/>
        <a:lstStyle/>
        <a:p>
          <a:endParaRPr lang="zh-CN" altLang="en-US"/>
        </a:p>
      </dgm:t>
    </dgm:pt>
    <dgm:pt modelId="{9F1FB236-6918-46EA-B5B3-17CF71BC3B7A}" type="sibTrans" cxnId="{6CD60EB2-1B4A-46B0-9D21-9D5B9B22FA15}">
      <dgm:prSet/>
      <dgm:spPr/>
      <dgm:t>
        <a:bodyPr/>
        <a:lstStyle/>
        <a:p>
          <a:endParaRPr lang="zh-CN" altLang="en-US"/>
        </a:p>
      </dgm:t>
    </dgm:pt>
    <dgm:pt modelId="{E150F621-9263-4CD9-B6CB-9DD2CD341796}" type="pres">
      <dgm:prSet presAssocID="{17BF3E4B-3DFA-40F1-B76B-885A7F3388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88EC21F-20B3-4A7F-8124-4A352FDFEF7D}" type="pres">
      <dgm:prSet presAssocID="{64528E89-1682-4ECB-8CE7-157F17EB7A02}" presName="vertFlow" presStyleCnt="0"/>
      <dgm:spPr/>
    </dgm:pt>
    <dgm:pt modelId="{A09A0F55-EB2F-4F6E-A5DD-896E3C3B4DA6}" type="pres">
      <dgm:prSet presAssocID="{64528E89-1682-4ECB-8CE7-157F17EB7A02}" presName="header" presStyleLbl="node1" presStyleIdx="0" presStyleCnt="2" custLinFactY="-63623" custLinFactNeighborY="-100000"/>
      <dgm:spPr/>
      <dgm:t>
        <a:bodyPr/>
        <a:lstStyle/>
        <a:p>
          <a:endParaRPr lang="zh-CN" altLang="en-US"/>
        </a:p>
      </dgm:t>
    </dgm:pt>
    <dgm:pt modelId="{B128BC1F-98F2-41CC-BF29-4C9668B77C8B}" type="pres">
      <dgm:prSet presAssocID="{429B1671-B4EE-4EAE-9C1F-CCA0120ABE92}" presName="parTrans" presStyleLbl="sibTrans2D1" presStyleIdx="0" presStyleCnt="4" custScaleX="169337" custScaleY="194636"/>
      <dgm:spPr/>
      <dgm:t>
        <a:bodyPr/>
        <a:lstStyle/>
        <a:p>
          <a:endParaRPr lang="zh-CN" altLang="en-US"/>
        </a:p>
      </dgm:t>
    </dgm:pt>
    <dgm:pt modelId="{EC14B555-8167-4D84-86F2-E5D928ED7F43}" type="pres">
      <dgm:prSet presAssocID="{8D9544DA-F5C5-454B-B169-238E58805FCC}" presName="child" presStyleLbl="alignAccFollowNode1" presStyleIdx="0" presStyleCnt="4" custLinFactNeighborY="-731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25D5B0E-8892-4558-B768-058DE47704DC}" type="pres">
      <dgm:prSet presAssocID="{3F066250-C4E8-476A-975C-3F295001766A}" presName="sibTrans" presStyleLbl="sibTrans2D1" presStyleIdx="1" presStyleCnt="4" custScaleY="194634"/>
      <dgm:spPr/>
      <dgm:t>
        <a:bodyPr/>
        <a:lstStyle/>
        <a:p>
          <a:endParaRPr lang="zh-CN" altLang="en-US"/>
        </a:p>
      </dgm:t>
    </dgm:pt>
    <dgm:pt modelId="{FE252A5C-B5E9-4339-AA21-AA724B7F9AEC}" type="pres">
      <dgm:prSet presAssocID="{BFA33737-1946-4557-B03A-0F7AAF9A2E11}" presName="child" presStyleLbl="alignAccFollowNode1" presStyleIdx="1" presStyleCnt="4" custLinFactY="7551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837D4EF-7B5D-4AEB-87C9-4C523915F5D6}" type="pres">
      <dgm:prSet presAssocID="{64528E89-1682-4ECB-8CE7-157F17EB7A02}" presName="hSp" presStyleCnt="0"/>
      <dgm:spPr/>
    </dgm:pt>
    <dgm:pt modelId="{E4337FA2-FFE5-44F8-8915-90B76AC285A8}" type="pres">
      <dgm:prSet presAssocID="{836C08D5-4D84-4BB4-9654-FF8D65CF2D61}" presName="vertFlow" presStyleCnt="0"/>
      <dgm:spPr/>
    </dgm:pt>
    <dgm:pt modelId="{CD9850CA-CBC7-46D4-92EE-52B70D41BA21}" type="pres">
      <dgm:prSet presAssocID="{836C08D5-4D84-4BB4-9654-FF8D65CF2D61}" presName="header" presStyleLbl="node1" presStyleIdx="1" presStyleCnt="2" custLinFactY="-55628" custLinFactNeighborY="-100000"/>
      <dgm:spPr/>
      <dgm:t>
        <a:bodyPr/>
        <a:lstStyle/>
        <a:p>
          <a:endParaRPr lang="zh-CN" altLang="en-US"/>
        </a:p>
      </dgm:t>
    </dgm:pt>
    <dgm:pt modelId="{B2DBCAF8-F22D-421B-87FC-6974B92FBE65}" type="pres">
      <dgm:prSet presAssocID="{251FF4F7-0129-46BC-9417-E62F059A820C}" presName="parTrans" presStyleLbl="sibTrans2D1" presStyleIdx="2" presStyleCnt="4" custScaleX="164189" custScaleY="149807"/>
      <dgm:spPr/>
      <dgm:t>
        <a:bodyPr/>
        <a:lstStyle/>
        <a:p>
          <a:endParaRPr lang="zh-CN" altLang="en-US"/>
        </a:p>
      </dgm:t>
    </dgm:pt>
    <dgm:pt modelId="{CB8733AA-C4BD-4F44-9C6C-DD129E4626CF}" type="pres">
      <dgm:prSet presAssocID="{0FD18BCC-7B9B-426E-A7B2-524DC653E963}" presName="child" presStyleLbl="alignAccFollowNode1" presStyleIdx="2" presStyleCnt="4" custLinFactNeighborY="-731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5810907-9839-4B85-A216-D029AF69800F}" type="pres">
      <dgm:prSet presAssocID="{BC3C448E-DCC2-4742-A8DA-A98D2BE89808}" presName="sibTrans" presStyleLbl="sibTrans2D1" presStyleIdx="3" presStyleCnt="4" custScaleY="194634"/>
      <dgm:spPr/>
      <dgm:t>
        <a:bodyPr/>
        <a:lstStyle/>
        <a:p>
          <a:endParaRPr lang="zh-CN" altLang="en-US"/>
        </a:p>
      </dgm:t>
    </dgm:pt>
    <dgm:pt modelId="{B390E3CD-0C4B-4A83-BD8A-021343A30CB0}" type="pres">
      <dgm:prSet presAssocID="{3FE9FAF1-D13C-49DB-8E4C-8F6D6EDC415D}" presName="child" presStyleLbl="alignAccFollowNode1" presStyleIdx="3" presStyleCnt="4" custLinFactY="7551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0DB1B9E-1590-437F-BCF1-7C1AC1F3B059}" type="presOf" srcId="{BFA33737-1946-4557-B03A-0F7AAF9A2E11}" destId="{FE252A5C-B5E9-4339-AA21-AA724B7F9AEC}" srcOrd="0" destOrd="0" presId="urn:microsoft.com/office/officeart/2005/8/layout/lProcess1"/>
    <dgm:cxn modelId="{0A0429B8-307F-433B-AF59-6FD9F2F13F90}" type="presOf" srcId="{251FF4F7-0129-46BC-9417-E62F059A820C}" destId="{B2DBCAF8-F22D-421B-87FC-6974B92FBE65}" srcOrd="0" destOrd="0" presId="urn:microsoft.com/office/officeart/2005/8/layout/lProcess1"/>
    <dgm:cxn modelId="{84AF41A7-3C16-43A1-AFD2-FC12862B94CA}" type="presOf" srcId="{17BF3E4B-3DFA-40F1-B76B-885A7F33889E}" destId="{E150F621-9263-4CD9-B6CB-9DD2CD341796}" srcOrd="0" destOrd="0" presId="urn:microsoft.com/office/officeart/2005/8/layout/lProcess1"/>
    <dgm:cxn modelId="{4BB615A5-9EBC-4985-986D-75B5958D19CE}" type="presOf" srcId="{3F066250-C4E8-476A-975C-3F295001766A}" destId="{F25D5B0E-8892-4558-B768-058DE47704DC}" srcOrd="0" destOrd="0" presId="urn:microsoft.com/office/officeart/2005/8/layout/lProcess1"/>
    <dgm:cxn modelId="{38583CD5-9D10-43AB-BDA9-AA924D8946D9}" srcId="{836C08D5-4D84-4BB4-9654-FF8D65CF2D61}" destId="{0FD18BCC-7B9B-426E-A7B2-524DC653E963}" srcOrd="0" destOrd="0" parTransId="{251FF4F7-0129-46BC-9417-E62F059A820C}" sibTransId="{BC3C448E-DCC2-4742-A8DA-A98D2BE89808}"/>
    <dgm:cxn modelId="{7CEE1B9F-0F87-4927-8F40-908EC183166E}" type="presOf" srcId="{429B1671-B4EE-4EAE-9C1F-CCA0120ABE92}" destId="{B128BC1F-98F2-41CC-BF29-4C9668B77C8B}" srcOrd="0" destOrd="0" presId="urn:microsoft.com/office/officeart/2005/8/layout/lProcess1"/>
    <dgm:cxn modelId="{83DC3D73-DF20-48CC-81B2-CD8E2F8E5EB8}" type="presOf" srcId="{836C08D5-4D84-4BB4-9654-FF8D65CF2D61}" destId="{CD9850CA-CBC7-46D4-92EE-52B70D41BA21}" srcOrd="0" destOrd="0" presId="urn:microsoft.com/office/officeart/2005/8/layout/lProcess1"/>
    <dgm:cxn modelId="{3BAAAEB1-2F7F-4A9D-906C-5D3EE82A5FF6}" srcId="{64528E89-1682-4ECB-8CE7-157F17EB7A02}" destId="{8D9544DA-F5C5-454B-B169-238E58805FCC}" srcOrd="0" destOrd="0" parTransId="{429B1671-B4EE-4EAE-9C1F-CCA0120ABE92}" sibTransId="{3F066250-C4E8-476A-975C-3F295001766A}"/>
    <dgm:cxn modelId="{A020595C-4954-4167-B107-BB966D2152D0}" type="presOf" srcId="{8D9544DA-F5C5-454B-B169-238E58805FCC}" destId="{EC14B555-8167-4D84-86F2-E5D928ED7F43}" srcOrd="0" destOrd="0" presId="urn:microsoft.com/office/officeart/2005/8/layout/lProcess1"/>
    <dgm:cxn modelId="{74CB6356-CFE5-40D9-9C3F-A2FBEE4997B7}" srcId="{17BF3E4B-3DFA-40F1-B76B-885A7F33889E}" destId="{836C08D5-4D84-4BB4-9654-FF8D65CF2D61}" srcOrd="1" destOrd="0" parTransId="{56E75292-BC36-4A72-8B42-B1E9C9120702}" sibTransId="{393B4107-4319-42BA-93BF-5661BADB152E}"/>
    <dgm:cxn modelId="{004F5B22-4067-4768-B218-8A99FA156F18}" type="presOf" srcId="{64528E89-1682-4ECB-8CE7-157F17EB7A02}" destId="{A09A0F55-EB2F-4F6E-A5DD-896E3C3B4DA6}" srcOrd="0" destOrd="0" presId="urn:microsoft.com/office/officeart/2005/8/layout/lProcess1"/>
    <dgm:cxn modelId="{17803944-CF61-4898-A474-975CB37FC2A8}" type="presOf" srcId="{0FD18BCC-7B9B-426E-A7B2-524DC653E963}" destId="{CB8733AA-C4BD-4F44-9C6C-DD129E4626CF}" srcOrd="0" destOrd="0" presId="urn:microsoft.com/office/officeart/2005/8/layout/lProcess1"/>
    <dgm:cxn modelId="{273D97F4-48E8-4444-8AC9-2AA0336DFF3E}" type="presOf" srcId="{3FE9FAF1-D13C-49DB-8E4C-8F6D6EDC415D}" destId="{B390E3CD-0C4B-4A83-BD8A-021343A30CB0}" srcOrd="0" destOrd="0" presId="urn:microsoft.com/office/officeart/2005/8/layout/lProcess1"/>
    <dgm:cxn modelId="{C0EB4B8D-7B07-4DB6-A2BB-FE1196386176}" srcId="{17BF3E4B-3DFA-40F1-B76B-885A7F33889E}" destId="{64528E89-1682-4ECB-8CE7-157F17EB7A02}" srcOrd="0" destOrd="0" parTransId="{C8B08C5E-68D2-4606-9DAE-6605679415F5}" sibTransId="{4D9BB744-9B26-47E5-8EC7-0B90FE40C20F}"/>
    <dgm:cxn modelId="{6CD60EB2-1B4A-46B0-9D21-9D5B9B22FA15}" srcId="{836C08D5-4D84-4BB4-9654-FF8D65CF2D61}" destId="{3FE9FAF1-D13C-49DB-8E4C-8F6D6EDC415D}" srcOrd="1" destOrd="0" parTransId="{BECAE277-3022-4CB1-BF70-7EE9D496CA3F}" sibTransId="{9F1FB236-6918-46EA-B5B3-17CF71BC3B7A}"/>
    <dgm:cxn modelId="{EDBC9A8A-207C-422C-9B08-04E68A92FFF6}" type="presOf" srcId="{BC3C448E-DCC2-4742-A8DA-A98D2BE89808}" destId="{95810907-9839-4B85-A216-D029AF69800F}" srcOrd="0" destOrd="0" presId="urn:microsoft.com/office/officeart/2005/8/layout/lProcess1"/>
    <dgm:cxn modelId="{23F1B895-9B2B-4D85-BE46-1015C3582D0B}" srcId="{64528E89-1682-4ECB-8CE7-157F17EB7A02}" destId="{BFA33737-1946-4557-B03A-0F7AAF9A2E11}" srcOrd="1" destOrd="0" parTransId="{D394FD3D-2214-4F1F-9286-C9E16D0784C2}" sibTransId="{A66FAD8A-F412-491B-B4D9-2060738106FD}"/>
    <dgm:cxn modelId="{4D151D6A-08F3-48E8-AD5E-153816D0E981}" type="presParOf" srcId="{E150F621-9263-4CD9-B6CB-9DD2CD341796}" destId="{588EC21F-20B3-4A7F-8124-4A352FDFEF7D}" srcOrd="0" destOrd="0" presId="urn:microsoft.com/office/officeart/2005/8/layout/lProcess1"/>
    <dgm:cxn modelId="{F703D1FB-E0A4-4003-82A1-8BAC6326132F}" type="presParOf" srcId="{588EC21F-20B3-4A7F-8124-4A352FDFEF7D}" destId="{A09A0F55-EB2F-4F6E-A5DD-896E3C3B4DA6}" srcOrd="0" destOrd="0" presId="urn:microsoft.com/office/officeart/2005/8/layout/lProcess1"/>
    <dgm:cxn modelId="{2DE373A8-BEF9-4FBD-A4FE-31B077465077}" type="presParOf" srcId="{588EC21F-20B3-4A7F-8124-4A352FDFEF7D}" destId="{B128BC1F-98F2-41CC-BF29-4C9668B77C8B}" srcOrd="1" destOrd="0" presId="urn:microsoft.com/office/officeart/2005/8/layout/lProcess1"/>
    <dgm:cxn modelId="{43B1762F-57CB-42F6-AF66-43CCAF9AD888}" type="presParOf" srcId="{588EC21F-20B3-4A7F-8124-4A352FDFEF7D}" destId="{EC14B555-8167-4D84-86F2-E5D928ED7F43}" srcOrd="2" destOrd="0" presId="urn:microsoft.com/office/officeart/2005/8/layout/lProcess1"/>
    <dgm:cxn modelId="{3FA947F8-AA2C-4735-9EA3-2673820129D1}" type="presParOf" srcId="{588EC21F-20B3-4A7F-8124-4A352FDFEF7D}" destId="{F25D5B0E-8892-4558-B768-058DE47704DC}" srcOrd="3" destOrd="0" presId="urn:microsoft.com/office/officeart/2005/8/layout/lProcess1"/>
    <dgm:cxn modelId="{98DB4365-35E4-4ED9-A4D0-63490FE347C7}" type="presParOf" srcId="{588EC21F-20B3-4A7F-8124-4A352FDFEF7D}" destId="{FE252A5C-B5E9-4339-AA21-AA724B7F9AEC}" srcOrd="4" destOrd="0" presId="urn:microsoft.com/office/officeart/2005/8/layout/lProcess1"/>
    <dgm:cxn modelId="{EB814684-4D86-442C-8ADF-AFDE98442A4A}" type="presParOf" srcId="{E150F621-9263-4CD9-B6CB-9DD2CD341796}" destId="{5837D4EF-7B5D-4AEB-87C9-4C523915F5D6}" srcOrd="1" destOrd="0" presId="urn:microsoft.com/office/officeart/2005/8/layout/lProcess1"/>
    <dgm:cxn modelId="{CCBE7B9D-463D-4EA9-A8C0-AB1F9961D105}" type="presParOf" srcId="{E150F621-9263-4CD9-B6CB-9DD2CD341796}" destId="{E4337FA2-FFE5-44F8-8915-90B76AC285A8}" srcOrd="2" destOrd="0" presId="urn:microsoft.com/office/officeart/2005/8/layout/lProcess1"/>
    <dgm:cxn modelId="{5CC520FE-3D7C-45C1-A114-0A26B7AF7A69}" type="presParOf" srcId="{E4337FA2-FFE5-44F8-8915-90B76AC285A8}" destId="{CD9850CA-CBC7-46D4-92EE-52B70D41BA21}" srcOrd="0" destOrd="0" presId="urn:microsoft.com/office/officeart/2005/8/layout/lProcess1"/>
    <dgm:cxn modelId="{4A497983-E7A6-4412-87D3-6243FC420BD0}" type="presParOf" srcId="{E4337FA2-FFE5-44F8-8915-90B76AC285A8}" destId="{B2DBCAF8-F22D-421B-87FC-6974B92FBE65}" srcOrd="1" destOrd="0" presId="urn:microsoft.com/office/officeart/2005/8/layout/lProcess1"/>
    <dgm:cxn modelId="{41029AB4-6A63-4924-A687-1C511B3CED80}" type="presParOf" srcId="{E4337FA2-FFE5-44F8-8915-90B76AC285A8}" destId="{CB8733AA-C4BD-4F44-9C6C-DD129E4626CF}" srcOrd="2" destOrd="0" presId="urn:microsoft.com/office/officeart/2005/8/layout/lProcess1"/>
    <dgm:cxn modelId="{7E93189C-7605-4CDF-A869-6C64839C57C7}" type="presParOf" srcId="{E4337FA2-FFE5-44F8-8915-90B76AC285A8}" destId="{95810907-9839-4B85-A216-D029AF69800F}" srcOrd="3" destOrd="0" presId="urn:microsoft.com/office/officeart/2005/8/layout/lProcess1"/>
    <dgm:cxn modelId="{B346FE3E-6C2F-41A8-9490-61AD3BAC2D9E}" type="presParOf" srcId="{E4337FA2-FFE5-44F8-8915-90B76AC285A8}" destId="{B390E3CD-0C4B-4A83-BD8A-021343A30CB0}" srcOrd="4" destOrd="0" presId="urn:microsoft.com/office/officeart/2005/8/layout/lProcess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7DE235-D4A2-4937-A183-68075B4927BB}" type="doc">
      <dgm:prSet loTypeId="urn:microsoft.com/office/officeart/2005/8/layout/chevron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3EE14E09-EBCA-4B92-8CE5-2D1451EE4DB9}">
      <dgm:prSet phldrT="[文本]" phldr="1"/>
      <dgm:spPr>
        <a:effectLst>
          <a:outerShdw blurRad="76200" dist="23000" dir="5400000" sx="108000" sy="108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zh-CN" altLang="en-US" dirty="0"/>
        </a:p>
      </dgm:t>
    </dgm:pt>
    <dgm:pt modelId="{AD861122-FD54-40C7-A582-ABBD7C7A201A}" type="parTrans" cxnId="{9106A402-285E-4377-AB27-2CABB6CB23FC}">
      <dgm:prSet/>
      <dgm:spPr/>
      <dgm:t>
        <a:bodyPr/>
        <a:lstStyle/>
        <a:p>
          <a:endParaRPr lang="zh-CN" altLang="en-US"/>
        </a:p>
      </dgm:t>
    </dgm:pt>
    <dgm:pt modelId="{DF47AB69-E4A8-490B-AE3E-8C95403D5091}" type="sibTrans" cxnId="{9106A402-285E-4377-AB27-2CABB6CB23FC}">
      <dgm:prSet/>
      <dgm:spPr/>
      <dgm:t>
        <a:bodyPr/>
        <a:lstStyle/>
        <a:p>
          <a:endParaRPr lang="zh-CN" altLang="en-US"/>
        </a:p>
      </dgm:t>
    </dgm:pt>
    <dgm:pt modelId="{46CD1D0B-85D7-4BE7-B65C-C60DA7230207}">
      <dgm:prSet phldrT="[文本]" phldr="1"/>
      <dgm:spPr>
        <a:solidFill>
          <a:schemeClr val="lt1">
            <a:hueOff val="0"/>
            <a:satOff val="0"/>
            <a:lumOff val="0"/>
            <a:alpha val="66000"/>
          </a:schemeClr>
        </a:solidFill>
        <a:ln w="50800" cmpd="dbl">
          <a:solidFill>
            <a:schemeClr val="accent5"/>
          </a:solidFill>
        </a:ln>
      </dgm:spPr>
      <dgm:t>
        <a:bodyPr/>
        <a:lstStyle/>
        <a:p>
          <a:endParaRPr lang="zh-CN" altLang="en-US" dirty="0"/>
        </a:p>
      </dgm:t>
    </dgm:pt>
    <dgm:pt modelId="{91123F55-9482-4CF0-A9A1-1A6DE82FE2F6}" type="parTrans" cxnId="{F515CA34-C1BE-4AF0-8BB9-E7F7BAA0798F}">
      <dgm:prSet/>
      <dgm:spPr/>
      <dgm:t>
        <a:bodyPr/>
        <a:lstStyle/>
        <a:p>
          <a:endParaRPr lang="zh-CN" altLang="en-US"/>
        </a:p>
      </dgm:t>
    </dgm:pt>
    <dgm:pt modelId="{7CC1BF8C-B94E-4031-8142-228F9AB20340}" type="sibTrans" cxnId="{F515CA34-C1BE-4AF0-8BB9-E7F7BAA0798F}">
      <dgm:prSet/>
      <dgm:spPr/>
      <dgm:t>
        <a:bodyPr/>
        <a:lstStyle/>
        <a:p>
          <a:endParaRPr lang="zh-CN" altLang="en-US"/>
        </a:p>
      </dgm:t>
    </dgm:pt>
    <dgm:pt modelId="{5AF1A8A9-D5B2-47C6-AA21-46C5AA5126F3}">
      <dgm:prSet phldrT="[文本]" phldr="1"/>
      <dgm:spPr>
        <a:solidFill>
          <a:schemeClr val="lt1">
            <a:hueOff val="0"/>
            <a:satOff val="0"/>
            <a:lumOff val="0"/>
            <a:alpha val="66000"/>
          </a:schemeClr>
        </a:solidFill>
        <a:ln w="50800" cmpd="dbl">
          <a:solidFill>
            <a:schemeClr val="accent5"/>
          </a:solidFill>
        </a:ln>
      </dgm:spPr>
      <dgm:t>
        <a:bodyPr/>
        <a:lstStyle/>
        <a:p>
          <a:endParaRPr lang="zh-CN" altLang="en-US" dirty="0"/>
        </a:p>
      </dgm:t>
    </dgm:pt>
    <dgm:pt modelId="{D597BC09-246C-40A2-8983-E91CE015074A}" type="parTrans" cxnId="{6EC556E5-E1C9-48DF-965F-9852BD22E62F}">
      <dgm:prSet/>
      <dgm:spPr/>
      <dgm:t>
        <a:bodyPr/>
        <a:lstStyle/>
        <a:p>
          <a:endParaRPr lang="zh-CN" altLang="en-US"/>
        </a:p>
      </dgm:t>
    </dgm:pt>
    <dgm:pt modelId="{2790F163-7D6E-4D97-AB96-22D563C82667}" type="sibTrans" cxnId="{6EC556E5-E1C9-48DF-965F-9852BD22E62F}">
      <dgm:prSet/>
      <dgm:spPr/>
      <dgm:t>
        <a:bodyPr/>
        <a:lstStyle/>
        <a:p>
          <a:endParaRPr lang="zh-CN" altLang="en-US"/>
        </a:p>
      </dgm:t>
    </dgm:pt>
    <dgm:pt modelId="{596BAA57-D596-4BE5-BF51-0C403972F615}">
      <dgm:prSet phldrT="[文本]" phldr="1"/>
      <dgm:spPr>
        <a:effectLst>
          <a:outerShdw blurRad="76200" dist="23000" dir="5400000" sx="108000" sy="108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zh-CN" altLang="en-US" dirty="0"/>
        </a:p>
      </dgm:t>
    </dgm:pt>
    <dgm:pt modelId="{6C430969-AFA5-4859-B8A8-78835AE24D1F}" type="parTrans" cxnId="{3E094DBF-FDDC-4669-9E3C-7F769E6F9D2F}">
      <dgm:prSet/>
      <dgm:spPr/>
      <dgm:t>
        <a:bodyPr/>
        <a:lstStyle/>
        <a:p>
          <a:endParaRPr lang="zh-CN" altLang="en-US"/>
        </a:p>
      </dgm:t>
    </dgm:pt>
    <dgm:pt modelId="{E6E4EFF4-34D0-4BD2-9015-98711F0E26A0}" type="sibTrans" cxnId="{3E094DBF-FDDC-4669-9E3C-7F769E6F9D2F}">
      <dgm:prSet/>
      <dgm:spPr/>
      <dgm:t>
        <a:bodyPr/>
        <a:lstStyle/>
        <a:p>
          <a:endParaRPr lang="zh-CN" altLang="en-US"/>
        </a:p>
      </dgm:t>
    </dgm:pt>
    <dgm:pt modelId="{3E08934A-53E6-41B6-A998-82E27EA9E58C}">
      <dgm:prSet phldrT="[文本]" phldr="1"/>
      <dgm:spPr>
        <a:solidFill>
          <a:schemeClr val="lt1">
            <a:hueOff val="0"/>
            <a:satOff val="0"/>
            <a:lumOff val="0"/>
            <a:alpha val="66000"/>
          </a:schemeClr>
        </a:solidFill>
        <a:ln w="50800" cmpd="dbl">
          <a:solidFill>
            <a:schemeClr val="accent3"/>
          </a:solidFill>
        </a:ln>
      </dgm:spPr>
      <dgm:t>
        <a:bodyPr/>
        <a:lstStyle/>
        <a:p>
          <a:endParaRPr lang="zh-CN" altLang="en-US" dirty="0"/>
        </a:p>
      </dgm:t>
    </dgm:pt>
    <dgm:pt modelId="{96DC8DBF-22A6-4000-A7A1-C7C226D603A0}" type="parTrans" cxnId="{EACD30B2-0F24-4CFE-B4A2-7E9AB2ED3614}">
      <dgm:prSet/>
      <dgm:spPr/>
      <dgm:t>
        <a:bodyPr/>
        <a:lstStyle/>
        <a:p>
          <a:endParaRPr lang="zh-CN" altLang="en-US"/>
        </a:p>
      </dgm:t>
    </dgm:pt>
    <dgm:pt modelId="{2D0C6AAF-20C5-4DA4-951A-F571947B1872}" type="sibTrans" cxnId="{EACD30B2-0F24-4CFE-B4A2-7E9AB2ED3614}">
      <dgm:prSet/>
      <dgm:spPr/>
      <dgm:t>
        <a:bodyPr/>
        <a:lstStyle/>
        <a:p>
          <a:endParaRPr lang="zh-CN" altLang="en-US"/>
        </a:p>
      </dgm:t>
    </dgm:pt>
    <dgm:pt modelId="{A356DE31-C69D-4035-8946-12DFFFE2A4F8}">
      <dgm:prSet phldrT="[文本]" phldr="1"/>
      <dgm:spPr>
        <a:solidFill>
          <a:schemeClr val="lt1">
            <a:hueOff val="0"/>
            <a:satOff val="0"/>
            <a:lumOff val="0"/>
            <a:alpha val="66000"/>
          </a:schemeClr>
        </a:solidFill>
        <a:ln w="50800" cmpd="dbl">
          <a:solidFill>
            <a:schemeClr val="accent3"/>
          </a:solidFill>
        </a:ln>
      </dgm:spPr>
      <dgm:t>
        <a:bodyPr/>
        <a:lstStyle/>
        <a:p>
          <a:endParaRPr lang="zh-CN" altLang="en-US" dirty="0"/>
        </a:p>
      </dgm:t>
    </dgm:pt>
    <dgm:pt modelId="{AC59489E-11A2-4706-98E1-50705A6535CA}" type="parTrans" cxnId="{EA3B28C5-DD0C-4483-B939-6ECD08811641}">
      <dgm:prSet/>
      <dgm:spPr/>
      <dgm:t>
        <a:bodyPr/>
        <a:lstStyle/>
        <a:p>
          <a:endParaRPr lang="zh-CN" altLang="en-US"/>
        </a:p>
      </dgm:t>
    </dgm:pt>
    <dgm:pt modelId="{121FDFB6-6DEE-4B47-94A5-8D81C43B4363}" type="sibTrans" cxnId="{EA3B28C5-DD0C-4483-B939-6ECD08811641}">
      <dgm:prSet/>
      <dgm:spPr/>
      <dgm:t>
        <a:bodyPr/>
        <a:lstStyle/>
        <a:p>
          <a:endParaRPr lang="zh-CN" altLang="en-US"/>
        </a:p>
      </dgm:t>
    </dgm:pt>
    <dgm:pt modelId="{9870E0DF-A267-4C42-B7F0-5151C2D11864}">
      <dgm:prSet phldrT="[文本]" phldr="1"/>
      <dgm:spPr>
        <a:effectLst>
          <a:outerShdw blurRad="76200" dist="23000" dir="5400000" sx="108000" sy="108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zh-CN" altLang="en-US" dirty="0"/>
        </a:p>
      </dgm:t>
    </dgm:pt>
    <dgm:pt modelId="{963D46BD-7E49-4CCF-AC0D-F44F17A3D2B0}" type="parTrans" cxnId="{0364989B-9F58-4ACB-AFFC-9A8FE016A635}">
      <dgm:prSet/>
      <dgm:spPr/>
      <dgm:t>
        <a:bodyPr/>
        <a:lstStyle/>
        <a:p>
          <a:endParaRPr lang="zh-CN" altLang="en-US"/>
        </a:p>
      </dgm:t>
    </dgm:pt>
    <dgm:pt modelId="{146C46C2-0444-49BA-9A34-EFC89C9877D2}" type="sibTrans" cxnId="{0364989B-9F58-4ACB-AFFC-9A8FE016A635}">
      <dgm:prSet/>
      <dgm:spPr/>
      <dgm:t>
        <a:bodyPr/>
        <a:lstStyle/>
        <a:p>
          <a:endParaRPr lang="zh-CN" altLang="en-US"/>
        </a:p>
      </dgm:t>
    </dgm:pt>
    <dgm:pt modelId="{0CA70075-8A2D-4580-AC26-2F8F0E1B028F}">
      <dgm:prSet phldrT="[文本]" phldr="1"/>
      <dgm:spPr>
        <a:solidFill>
          <a:schemeClr val="lt1">
            <a:hueOff val="0"/>
            <a:satOff val="0"/>
            <a:lumOff val="0"/>
            <a:alpha val="66000"/>
          </a:schemeClr>
        </a:solidFill>
        <a:ln w="50800" cmpd="dbl">
          <a:solidFill>
            <a:schemeClr val="accent6"/>
          </a:solidFill>
        </a:ln>
      </dgm:spPr>
      <dgm:t>
        <a:bodyPr/>
        <a:lstStyle/>
        <a:p>
          <a:endParaRPr lang="zh-CN" altLang="en-US" dirty="0"/>
        </a:p>
      </dgm:t>
    </dgm:pt>
    <dgm:pt modelId="{1CC25481-32C7-446B-9328-7AA0DEF2D6F1}" type="parTrans" cxnId="{EB993770-D8C3-4A33-A1BB-551977C1DE8B}">
      <dgm:prSet/>
      <dgm:spPr/>
      <dgm:t>
        <a:bodyPr/>
        <a:lstStyle/>
        <a:p>
          <a:endParaRPr lang="zh-CN" altLang="en-US"/>
        </a:p>
      </dgm:t>
    </dgm:pt>
    <dgm:pt modelId="{49B39749-A0B8-4EFC-85DA-AA604E1BB6BA}" type="sibTrans" cxnId="{EB993770-D8C3-4A33-A1BB-551977C1DE8B}">
      <dgm:prSet/>
      <dgm:spPr/>
      <dgm:t>
        <a:bodyPr/>
        <a:lstStyle/>
        <a:p>
          <a:endParaRPr lang="zh-CN" altLang="en-US"/>
        </a:p>
      </dgm:t>
    </dgm:pt>
    <dgm:pt modelId="{144784CD-85BD-4D31-9D26-B42A28D27D76}">
      <dgm:prSet phldrT="[文本]" phldr="1"/>
      <dgm:spPr>
        <a:solidFill>
          <a:schemeClr val="lt1">
            <a:hueOff val="0"/>
            <a:satOff val="0"/>
            <a:lumOff val="0"/>
            <a:alpha val="66000"/>
          </a:schemeClr>
        </a:solidFill>
        <a:ln w="50800" cmpd="dbl">
          <a:solidFill>
            <a:schemeClr val="accent6"/>
          </a:solidFill>
        </a:ln>
      </dgm:spPr>
      <dgm:t>
        <a:bodyPr/>
        <a:lstStyle/>
        <a:p>
          <a:endParaRPr lang="zh-CN" altLang="en-US" dirty="0"/>
        </a:p>
      </dgm:t>
    </dgm:pt>
    <dgm:pt modelId="{FBB32F9B-AF34-4425-8358-E630CF47A9ED}" type="parTrans" cxnId="{1A626E05-C927-4080-B80A-345A60260354}">
      <dgm:prSet/>
      <dgm:spPr/>
      <dgm:t>
        <a:bodyPr/>
        <a:lstStyle/>
        <a:p>
          <a:endParaRPr lang="zh-CN" altLang="en-US"/>
        </a:p>
      </dgm:t>
    </dgm:pt>
    <dgm:pt modelId="{1AB49BE6-87F0-4564-A2A1-5FE06C174D31}" type="sibTrans" cxnId="{1A626E05-C927-4080-B80A-345A60260354}">
      <dgm:prSet/>
      <dgm:spPr/>
      <dgm:t>
        <a:bodyPr/>
        <a:lstStyle/>
        <a:p>
          <a:endParaRPr lang="zh-CN" altLang="en-US"/>
        </a:p>
      </dgm:t>
    </dgm:pt>
    <dgm:pt modelId="{D73AE057-F853-4860-9BBE-66D17BB69492}" type="pres">
      <dgm:prSet presAssocID="{677DE235-D4A2-4937-A183-68075B4927B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CE1484C-C37E-4355-8D0C-E57107DB906B}" type="pres">
      <dgm:prSet presAssocID="{3EE14E09-EBCA-4B92-8CE5-2D1451EE4DB9}" presName="composite" presStyleCnt="0"/>
      <dgm:spPr/>
    </dgm:pt>
    <dgm:pt modelId="{BFADE774-2E88-4EA5-99E1-7616D06F4D14}" type="pres">
      <dgm:prSet presAssocID="{3EE14E09-EBCA-4B92-8CE5-2D1451EE4DB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94CA708-1222-444E-B19F-D1C63993FAB1}" type="pres">
      <dgm:prSet presAssocID="{3EE14E09-EBCA-4B92-8CE5-2D1451EE4DB9}" presName="descendantText" presStyleLbl="alignAcc1" presStyleIdx="0" presStyleCnt="3" custScaleX="97384" custLinFactNeighborX="-298" custLinFactNeighborY="-12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7307CBF-6024-4466-8706-450C12995099}" type="pres">
      <dgm:prSet presAssocID="{DF47AB69-E4A8-490B-AE3E-8C95403D5091}" presName="sp" presStyleCnt="0"/>
      <dgm:spPr/>
    </dgm:pt>
    <dgm:pt modelId="{171DF777-B65B-4501-8234-707302F6395D}" type="pres">
      <dgm:prSet presAssocID="{596BAA57-D596-4BE5-BF51-0C403972F615}" presName="composite" presStyleCnt="0"/>
      <dgm:spPr/>
    </dgm:pt>
    <dgm:pt modelId="{E41E1F09-E421-43EF-9E8D-4069D56C70DF}" type="pres">
      <dgm:prSet presAssocID="{596BAA57-D596-4BE5-BF51-0C403972F61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8FD9D4-E302-4B64-BBAF-A81D6DE2CBF8}" type="pres">
      <dgm:prSet presAssocID="{596BAA57-D596-4BE5-BF51-0C403972F615}" presName="descendantText" presStyleLbl="alignAcc1" presStyleIdx="1" presStyleCnt="3" custScaleX="98808" custLinFactNeighborX="0" custLinFactNeighborY="-41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772807D-10F5-4608-82CC-95808C9472ED}" type="pres">
      <dgm:prSet presAssocID="{E6E4EFF4-34D0-4BD2-9015-98711F0E26A0}" presName="sp" presStyleCnt="0"/>
      <dgm:spPr/>
    </dgm:pt>
    <dgm:pt modelId="{EABADD09-8219-4C0B-B3E5-5036B911869D}" type="pres">
      <dgm:prSet presAssocID="{9870E0DF-A267-4C42-B7F0-5151C2D11864}" presName="composite" presStyleCnt="0"/>
      <dgm:spPr/>
    </dgm:pt>
    <dgm:pt modelId="{EC9CD9CF-50C7-4A64-ACA8-AC6A126F1B4B}" type="pres">
      <dgm:prSet presAssocID="{9870E0DF-A267-4C42-B7F0-5151C2D1186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BA71B2D-2AA5-4E74-B978-3062D4F8E3B1}" type="pres">
      <dgm:prSet presAssocID="{9870E0DF-A267-4C42-B7F0-5151C2D11864}" presName="descendantText" presStyleLbl="alignAcc1" presStyleIdx="2" presStyleCnt="3" custScaleX="98270" custLinFactNeighborX="-443" custLinFactNeighborY="-69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B993770-D8C3-4A33-A1BB-551977C1DE8B}" srcId="{9870E0DF-A267-4C42-B7F0-5151C2D11864}" destId="{0CA70075-8A2D-4580-AC26-2F8F0E1B028F}" srcOrd="0" destOrd="0" parTransId="{1CC25481-32C7-446B-9328-7AA0DEF2D6F1}" sibTransId="{49B39749-A0B8-4EFC-85DA-AA604E1BB6BA}"/>
    <dgm:cxn modelId="{1A626E05-C927-4080-B80A-345A60260354}" srcId="{9870E0DF-A267-4C42-B7F0-5151C2D11864}" destId="{144784CD-85BD-4D31-9D26-B42A28D27D76}" srcOrd="1" destOrd="0" parTransId="{FBB32F9B-AF34-4425-8358-E630CF47A9ED}" sibTransId="{1AB49BE6-87F0-4564-A2A1-5FE06C174D31}"/>
    <dgm:cxn modelId="{9106A402-285E-4377-AB27-2CABB6CB23FC}" srcId="{677DE235-D4A2-4937-A183-68075B4927BB}" destId="{3EE14E09-EBCA-4B92-8CE5-2D1451EE4DB9}" srcOrd="0" destOrd="0" parTransId="{AD861122-FD54-40C7-A582-ABBD7C7A201A}" sibTransId="{DF47AB69-E4A8-490B-AE3E-8C95403D5091}"/>
    <dgm:cxn modelId="{E3283891-680A-4B4C-A3E6-3947884C30AD}" type="presOf" srcId="{3EE14E09-EBCA-4B92-8CE5-2D1451EE4DB9}" destId="{BFADE774-2E88-4EA5-99E1-7616D06F4D14}" srcOrd="0" destOrd="0" presId="urn:microsoft.com/office/officeart/2005/8/layout/chevron2"/>
    <dgm:cxn modelId="{EACD30B2-0F24-4CFE-B4A2-7E9AB2ED3614}" srcId="{596BAA57-D596-4BE5-BF51-0C403972F615}" destId="{3E08934A-53E6-41B6-A998-82E27EA9E58C}" srcOrd="0" destOrd="0" parTransId="{96DC8DBF-22A6-4000-A7A1-C7C226D603A0}" sibTransId="{2D0C6AAF-20C5-4DA4-951A-F571947B1872}"/>
    <dgm:cxn modelId="{F515CA34-C1BE-4AF0-8BB9-E7F7BAA0798F}" srcId="{3EE14E09-EBCA-4B92-8CE5-2D1451EE4DB9}" destId="{46CD1D0B-85D7-4BE7-B65C-C60DA7230207}" srcOrd="0" destOrd="0" parTransId="{91123F55-9482-4CF0-A9A1-1A6DE82FE2F6}" sibTransId="{7CC1BF8C-B94E-4031-8142-228F9AB20340}"/>
    <dgm:cxn modelId="{9913DE07-DD19-4485-A53F-D482E0CB2B1C}" type="presOf" srcId="{46CD1D0B-85D7-4BE7-B65C-C60DA7230207}" destId="{594CA708-1222-444E-B19F-D1C63993FAB1}" srcOrd="0" destOrd="0" presId="urn:microsoft.com/office/officeart/2005/8/layout/chevron2"/>
    <dgm:cxn modelId="{0BE70B05-743F-4FC3-8CD5-C4902973DC10}" type="presOf" srcId="{5AF1A8A9-D5B2-47C6-AA21-46C5AA5126F3}" destId="{594CA708-1222-444E-B19F-D1C63993FAB1}" srcOrd="0" destOrd="1" presId="urn:microsoft.com/office/officeart/2005/8/layout/chevron2"/>
    <dgm:cxn modelId="{A0A7A3F7-7EBC-4E3A-BB3A-2EF47D41E049}" type="presOf" srcId="{677DE235-D4A2-4937-A183-68075B4927BB}" destId="{D73AE057-F853-4860-9BBE-66D17BB69492}" srcOrd="0" destOrd="0" presId="urn:microsoft.com/office/officeart/2005/8/layout/chevron2"/>
    <dgm:cxn modelId="{1E85122B-05C6-46D5-BA0E-F5C995038315}" type="presOf" srcId="{0CA70075-8A2D-4580-AC26-2F8F0E1B028F}" destId="{ABA71B2D-2AA5-4E74-B978-3062D4F8E3B1}" srcOrd="0" destOrd="0" presId="urn:microsoft.com/office/officeart/2005/8/layout/chevron2"/>
    <dgm:cxn modelId="{27006144-7A75-4643-B63D-D176D8298616}" type="presOf" srcId="{3E08934A-53E6-41B6-A998-82E27EA9E58C}" destId="{098FD9D4-E302-4B64-BBAF-A81D6DE2CBF8}" srcOrd="0" destOrd="0" presId="urn:microsoft.com/office/officeart/2005/8/layout/chevron2"/>
    <dgm:cxn modelId="{3E094DBF-FDDC-4669-9E3C-7F769E6F9D2F}" srcId="{677DE235-D4A2-4937-A183-68075B4927BB}" destId="{596BAA57-D596-4BE5-BF51-0C403972F615}" srcOrd="1" destOrd="0" parTransId="{6C430969-AFA5-4859-B8A8-78835AE24D1F}" sibTransId="{E6E4EFF4-34D0-4BD2-9015-98711F0E26A0}"/>
    <dgm:cxn modelId="{416E9A3B-BE5F-4468-877B-B6537B5C826A}" type="presOf" srcId="{A356DE31-C69D-4035-8946-12DFFFE2A4F8}" destId="{098FD9D4-E302-4B64-BBAF-A81D6DE2CBF8}" srcOrd="0" destOrd="1" presId="urn:microsoft.com/office/officeart/2005/8/layout/chevron2"/>
    <dgm:cxn modelId="{138E16BA-DC42-4580-BD84-CAAAE1013F1F}" type="presOf" srcId="{144784CD-85BD-4D31-9D26-B42A28D27D76}" destId="{ABA71B2D-2AA5-4E74-B978-3062D4F8E3B1}" srcOrd="0" destOrd="1" presId="urn:microsoft.com/office/officeart/2005/8/layout/chevron2"/>
    <dgm:cxn modelId="{4F845625-12DA-44A7-AB96-8BEF30CD3447}" type="presOf" srcId="{596BAA57-D596-4BE5-BF51-0C403972F615}" destId="{E41E1F09-E421-43EF-9E8D-4069D56C70DF}" srcOrd="0" destOrd="0" presId="urn:microsoft.com/office/officeart/2005/8/layout/chevron2"/>
    <dgm:cxn modelId="{EA3B28C5-DD0C-4483-B939-6ECD08811641}" srcId="{596BAA57-D596-4BE5-BF51-0C403972F615}" destId="{A356DE31-C69D-4035-8946-12DFFFE2A4F8}" srcOrd="1" destOrd="0" parTransId="{AC59489E-11A2-4706-98E1-50705A6535CA}" sibTransId="{121FDFB6-6DEE-4B47-94A5-8D81C43B4363}"/>
    <dgm:cxn modelId="{EDBD5CA2-1DBD-459C-B36B-B451D3823B0B}" type="presOf" srcId="{9870E0DF-A267-4C42-B7F0-5151C2D11864}" destId="{EC9CD9CF-50C7-4A64-ACA8-AC6A126F1B4B}" srcOrd="0" destOrd="0" presId="urn:microsoft.com/office/officeart/2005/8/layout/chevron2"/>
    <dgm:cxn modelId="{0364989B-9F58-4ACB-AFFC-9A8FE016A635}" srcId="{677DE235-D4A2-4937-A183-68075B4927BB}" destId="{9870E0DF-A267-4C42-B7F0-5151C2D11864}" srcOrd="2" destOrd="0" parTransId="{963D46BD-7E49-4CCF-AC0D-F44F17A3D2B0}" sibTransId="{146C46C2-0444-49BA-9A34-EFC89C9877D2}"/>
    <dgm:cxn modelId="{6EC556E5-E1C9-48DF-965F-9852BD22E62F}" srcId="{3EE14E09-EBCA-4B92-8CE5-2D1451EE4DB9}" destId="{5AF1A8A9-D5B2-47C6-AA21-46C5AA5126F3}" srcOrd="1" destOrd="0" parTransId="{D597BC09-246C-40A2-8983-E91CE015074A}" sibTransId="{2790F163-7D6E-4D97-AB96-22D563C82667}"/>
    <dgm:cxn modelId="{09883C4F-85BE-48E3-887F-09A9F458CE95}" type="presParOf" srcId="{D73AE057-F853-4860-9BBE-66D17BB69492}" destId="{ACE1484C-C37E-4355-8D0C-E57107DB906B}" srcOrd="0" destOrd="0" presId="urn:microsoft.com/office/officeart/2005/8/layout/chevron2"/>
    <dgm:cxn modelId="{CEE97FA9-05DA-49EA-BF24-DF61D6CA8516}" type="presParOf" srcId="{ACE1484C-C37E-4355-8D0C-E57107DB906B}" destId="{BFADE774-2E88-4EA5-99E1-7616D06F4D14}" srcOrd="0" destOrd="0" presId="urn:microsoft.com/office/officeart/2005/8/layout/chevron2"/>
    <dgm:cxn modelId="{6E9CB623-0F07-4567-9EB5-54E59A2160AE}" type="presParOf" srcId="{ACE1484C-C37E-4355-8D0C-E57107DB906B}" destId="{594CA708-1222-444E-B19F-D1C63993FAB1}" srcOrd="1" destOrd="0" presId="urn:microsoft.com/office/officeart/2005/8/layout/chevron2"/>
    <dgm:cxn modelId="{4ECDC4DA-3FC6-4D20-B1FF-051EFD69D26D}" type="presParOf" srcId="{D73AE057-F853-4860-9BBE-66D17BB69492}" destId="{D7307CBF-6024-4466-8706-450C12995099}" srcOrd="1" destOrd="0" presId="urn:microsoft.com/office/officeart/2005/8/layout/chevron2"/>
    <dgm:cxn modelId="{E97DC5A4-A996-40D2-BABA-65099BACC339}" type="presParOf" srcId="{D73AE057-F853-4860-9BBE-66D17BB69492}" destId="{171DF777-B65B-4501-8234-707302F6395D}" srcOrd="2" destOrd="0" presId="urn:microsoft.com/office/officeart/2005/8/layout/chevron2"/>
    <dgm:cxn modelId="{4A0A27ED-C2BA-4C29-BAFD-1773BE6B69B7}" type="presParOf" srcId="{171DF777-B65B-4501-8234-707302F6395D}" destId="{E41E1F09-E421-43EF-9E8D-4069D56C70DF}" srcOrd="0" destOrd="0" presId="urn:microsoft.com/office/officeart/2005/8/layout/chevron2"/>
    <dgm:cxn modelId="{B3C2A794-92E0-4929-8B44-8232D9BC8AAC}" type="presParOf" srcId="{171DF777-B65B-4501-8234-707302F6395D}" destId="{098FD9D4-E302-4B64-BBAF-A81D6DE2CBF8}" srcOrd="1" destOrd="0" presId="urn:microsoft.com/office/officeart/2005/8/layout/chevron2"/>
    <dgm:cxn modelId="{102F9FFA-322E-4DDE-AF51-77B50A727D7F}" type="presParOf" srcId="{D73AE057-F853-4860-9BBE-66D17BB69492}" destId="{B772807D-10F5-4608-82CC-95808C9472ED}" srcOrd="3" destOrd="0" presId="urn:microsoft.com/office/officeart/2005/8/layout/chevron2"/>
    <dgm:cxn modelId="{8825B122-DE30-48A0-B91D-5A088C074841}" type="presParOf" srcId="{D73AE057-F853-4860-9BBE-66D17BB69492}" destId="{EABADD09-8219-4C0B-B3E5-5036B911869D}" srcOrd="4" destOrd="0" presId="urn:microsoft.com/office/officeart/2005/8/layout/chevron2"/>
    <dgm:cxn modelId="{D3E56D95-A902-4F79-9D8D-A0F02838B3C8}" type="presParOf" srcId="{EABADD09-8219-4C0B-B3E5-5036B911869D}" destId="{EC9CD9CF-50C7-4A64-ACA8-AC6A126F1B4B}" srcOrd="0" destOrd="0" presId="urn:microsoft.com/office/officeart/2005/8/layout/chevron2"/>
    <dgm:cxn modelId="{E8591746-E333-4745-9304-42E1BC8F5193}" type="presParOf" srcId="{EABADD09-8219-4C0B-B3E5-5036B911869D}" destId="{ABA71B2D-2AA5-4E74-B978-3062D4F8E3B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23E01-44E1-459A-848E-CA386413EE5E}" type="datetimeFigureOut">
              <a:rPr lang="zh-CN" altLang="en-US"/>
              <a:pPr>
                <a:defRPr/>
              </a:pPr>
              <a:t>2012/5/13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4A8A6-6E0E-41EC-8099-C10DDF374E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E15A1-5EA3-4B27-BFE5-BE9EB21D3082}" type="datetimeFigureOut">
              <a:rPr lang="zh-CN" altLang="en-US"/>
              <a:pPr>
                <a:defRPr/>
              </a:pPr>
              <a:t>2012/5/13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7337C-FCA3-47CF-A9A7-47BE49021F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51254-7225-470C-8EA8-A8E68F6B83E1}" type="datetimeFigureOut">
              <a:rPr lang="zh-CN" altLang="en-US"/>
              <a:pPr>
                <a:defRPr/>
              </a:pPr>
              <a:t>2012/5/13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7E130-C123-4B22-8940-747C4EBABC3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D3A67-6EFA-4F5C-B724-335D6DF11EC6}" type="datetimeFigureOut">
              <a:rPr lang="zh-CN" altLang="en-US"/>
              <a:pPr>
                <a:defRPr/>
              </a:pPr>
              <a:t>2012/5/13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3A2C1-90E9-4956-A273-9684B37C614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9AE76-AE97-454E-ACBB-777B5BBD5942}" type="datetimeFigureOut">
              <a:rPr lang="zh-CN" altLang="en-US"/>
              <a:pPr>
                <a:defRPr/>
              </a:pPr>
              <a:t>2012/5/13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65ADA-AF78-42EB-9D7D-8C4034FD59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DE2E-DD2E-464D-B884-454FFDA3F9F0}" type="datetimeFigureOut">
              <a:rPr lang="zh-CN" altLang="en-US"/>
              <a:pPr>
                <a:defRPr/>
              </a:pPr>
              <a:t>2012/5/13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1B1F2-D342-42CD-A7FB-0B46C4C4DF6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B9D4B-CFBE-4ABC-9616-7F72533E7B41}" type="datetimeFigureOut">
              <a:rPr lang="zh-CN" altLang="en-US"/>
              <a:pPr>
                <a:defRPr/>
              </a:pPr>
              <a:t>2012/5/13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88E56-8026-4DA8-BB2F-E6726720EA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38D10-1D59-4D25-928B-1D9B9DAB4036}" type="datetimeFigureOut">
              <a:rPr lang="zh-CN" altLang="en-US"/>
              <a:pPr>
                <a:defRPr/>
              </a:pPr>
              <a:t>2012/5/13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0826C-1814-4ABF-9B46-175BFEFC736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07036-10C4-420F-B874-C6F25ED59E70}" type="datetimeFigureOut">
              <a:rPr lang="zh-CN" altLang="en-US"/>
              <a:pPr>
                <a:defRPr/>
              </a:pPr>
              <a:t>2012/5/13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F4CE6-065E-4218-BD5E-2CFF7453A5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CF3A-94D8-4B29-A61A-E2CD5BF0BB26}" type="datetimeFigureOut">
              <a:rPr lang="zh-CN" altLang="en-US"/>
              <a:pPr>
                <a:defRPr/>
              </a:pPr>
              <a:t>2012/5/13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18041-37BD-4D30-BD26-4DCFF59D94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C1CFE-DE31-4CC4-83FA-280B98B365F0}" type="datetimeFigureOut">
              <a:rPr lang="zh-CN" altLang="en-US"/>
              <a:pPr>
                <a:defRPr/>
              </a:pPr>
              <a:t>2012/5/13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4E4AA-4B53-4FD7-83FA-8F7E516EB1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1671756-6785-41FE-AA75-0E341D91AF6A}" type="datetimeFigureOut">
              <a:rPr lang="zh-CN" altLang="en-US"/>
              <a:pPr>
                <a:defRPr/>
              </a:pPr>
              <a:t>2012/5/13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5C292C6-F5AE-4783-8C56-E91379384B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51pptmoban.com/" TargetMode="Externa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椭圆 27"/>
          <p:cNvSpPr/>
          <p:nvPr/>
        </p:nvSpPr>
        <p:spPr>
          <a:xfrm>
            <a:off x="1714500" y="642938"/>
            <a:ext cx="5500688" cy="5429250"/>
          </a:xfrm>
          <a:prstGeom prst="ellipse">
            <a:avLst/>
          </a:prstGeom>
          <a:solidFill>
            <a:schemeClr val="bg1">
              <a:lumMod val="85000"/>
              <a:alpha val="21000"/>
            </a:schemeClr>
          </a:solidFill>
          <a:ln>
            <a:solidFill>
              <a:srgbClr val="FFFF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2357438" y="1214438"/>
            <a:ext cx="4286250" cy="4286250"/>
          </a:xfrm>
          <a:prstGeom prst="ellipse">
            <a:avLst/>
          </a:prstGeom>
          <a:solidFill>
            <a:schemeClr val="tx1">
              <a:alpha val="21000"/>
            </a:schemeClr>
          </a:solidFill>
          <a:ln>
            <a:solidFill>
              <a:srgbClr val="FFFF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aphicFrame>
        <p:nvGraphicFramePr>
          <p:cNvPr id="8" name="图示 7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直接箭头连接符 10"/>
          <p:cNvCxnSpPr/>
          <p:nvPr/>
        </p:nvCxnSpPr>
        <p:spPr>
          <a:xfrm rot="10800000">
            <a:off x="1428750" y="2357438"/>
            <a:ext cx="3071813" cy="100012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V="1">
            <a:off x="4643438" y="2571750"/>
            <a:ext cx="2214562" cy="7143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rot="16200000" flipH="1">
            <a:off x="4286250" y="3643313"/>
            <a:ext cx="1571625" cy="1143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rot="5400000">
            <a:off x="2045494" y="3893344"/>
            <a:ext cx="2776537" cy="20097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圆角矩形 31"/>
          <p:cNvSpPr/>
          <p:nvPr/>
        </p:nvSpPr>
        <p:spPr>
          <a:xfrm>
            <a:off x="1214438" y="571500"/>
            <a:ext cx="1357312" cy="500063"/>
          </a:xfrm>
          <a:prstGeom prst="roundRect">
            <a:avLst/>
          </a:prstGeom>
          <a:solidFill>
            <a:schemeClr val="bg1">
              <a:lumMod val="95000"/>
              <a:alpha val="70000"/>
            </a:schemeClr>
          </a:solidFill>
          <a:ln>
            <a:solidFill>
              <a:srgbClr val="FFFF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4" name="圆角矩形 33"/>
          <p:cNvSpPr/>
          <p:nvPr/>
        </p:nvSpPr>
        <p:spPr>
          <a:xfrm>
            <a:off x="7143750" y="5143500"/>
            <a:ext cx="1357313" cy="500063"/>
          </a:xfrm>
          <a:prstGeom prst="roundRect">
            <a:avLst/>
          </a:prstGeom>
          <a:solidFill>
            <a:schemeClr val="bg1">
              <a:lumMod val="95000"/>
              <a:alpha val="70000"/>
            </a:schemeClr>
          </a:solidFill>
          <a:ln>
            <a:solidFill>
              <a:srgbClr val="FFFF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" name="圆角矩形 34"/>
          <p:cNvSpPr/>
          <p:nvPr/>
        </p:nvSpPr>
        <p:spPr>
          <a:xfrm>
            <a:off x="357188" y="4643438"/>
            <a:ext cx="1357312" cy="500062"/>
          </a:xfrm>
          <a:prstGeom prst="roundRect">
            <a:avLst/>
          </a:prstGeom>
          <a:solidFill>
            <a:schemeClr val="bg1">
              <a:lumMod val="95000"/>
              <a:alpha val="70000"/>
            </a:schemeClr>
          </a:solidFill>
          <a:ln>
            <a:solidFill>
              <a:srgbClr val="FFFF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7" name="直接连接符 36"/>
          <p:cNvCxnSpPr/>
          <p:nvPr/>
        </p:nvCxnSpPr>
        <p:spPr>
          <a:xfrm flipV="1">
            <a:off x="1714500" y="3929063"/>
            <a:ext cx="1714500" cy="785812"/>
          </a:xfrm>
          <a:prstGeom prst="line">
            <a:avLst/>
          </a:prstGeom>
          <a:ln w="38100">
            <a:solidFill>
              <a:srgbClr val="FFFF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rot="16200000" flipH="1">
            <a:off x="2536032" y="964406"/>
            <a:ext cx="1357312" cy="1285875"/>
          </a:xfrm>
          <a:prstGeom prst="line">
            <a:avLst/>
          </a:prstGeom>
          <a:ln w="38100">
            <a:solidFill>
              <a:srgbClr val="FFFF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5786438" y="4000500"/>
            <a:ext cx="1714500" cy="1143000"/>
          </a:xfrm>
          <a:prstGeom prst="line">
            <a:avLst/>
          </a:prstGeom>
          <a:ln w="38100">
            <a:solidFill>
              <a:srgbClr val="FFFF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示 4"/>
          <p:cNvGraphicFramePr/>
          <p:nvPr/>
        </p:nvGraphicFramePr>
        <p:xfrm>
          <a:off x="-428660" y="714356"/>
          <a:ext cx="835824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示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示 5"/>
          <p:cNvGraphicFramePr/>
          <p:nvPr/>
        </p:nvGraphicFramePr>
        <p:xfrm>
          <a:off x="857224" y="857232"/>
          <a:ext cx="6584181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示 4"/>
          <p:cNvGraphicFramePr/>
          <p:nvPr/>
        </p:nvGraphicFramePr>
        <p:xfrm>
          <a:off x="1000100" y="928670"/>
          <a:ext cx="6096000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3" descr="24 (5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图示 4"/>
          <p:cNvGraphicFramePr/>
          <p:nvPr/>
        </p:nvGraphicFramePr>
        <p:xfrm>
          <a:off x="571472" y="1285860"/>
          <a:ext cx="650085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384300" y="423863"/>
            <a:ext cx="493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51PPT</a:t>
            </a:r>
            <a:r>
              <a:rPr lang="zh-CN" altLang="en-US"/>
              <a:t>模板网 </a:t>
            </a:r>
            <a:r>
              <a:rPr lang="en-US" altLang="zh-CN">
                <a:hlinkClick r:id="rId8"/>
              </a:rPr>
              <a:t>www.51pptmoban.com</a:t>
            </a:r>
            <a:r>
              <a:rPr lang="en-US" altLang="zh-CN"/>
              <a:t> </a:t>
            </a:r>
            <a:r>
              <a:rPr lang="zh-CN" altLang="en-US"/>
              <a:t>搜集整理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Calibri</vt:lpstr>
      <vt:lpstr>宋体</vt:lpstr>
      <vt:lpstr>Arial</vt:lpstr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pc</cp:lastModifiedBy>
  <cp:revision>2</cp:revision>
  <dcterms:created xsi:type="dcterms:W3CDTF">2012-05-10T13:49:50Z</dcterms:created>
  <dcterms:modified xsi:type="dcterms:W3CDTF">2012-05-13T14:04:22Z</dcterms:modified>
</cp:coreProperties>
</file>