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709" autoAdjust="0"/>
  </p:normalViewPr>
  <p:slideViewPr>
    <p:cSldViewPr>
      <p:cViewPr varScale="1">
        <p:scale>
          <a:sx n="93" d="100"/>
          <a:sy n="93" d="100"/>
        </p:scale>
        <p:origin x="-492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2D8DB-7E89-432A-9DCD-93231AB18262}" type="doc">
      <dgm:prSet loTypeId="urn:microsoft.com/office/officeart/2005/8/layout/list1" loCatId="list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27C3964-5C04-4C55-AC88-B89839E03501}">
      <dgm:prSet phldrT="[文本]"/>
      <dgm:spPr>
        <a:ln w="15875">
          <a:prstDash val="solid"/>
        </a:ln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  <a:ea typeface="宋体" charset="-122"/>
            </a:rPr>
            <a:t>Add Your Text</a:t>
          </a:r>
          <a:endParaRPr lang="zh-CN" altLang="en-US" dirty="0"/>
        </a:p>
      </dgm:t>
    </dgm:pt>
    <dgm:pt modelId="{E050C6B0-4C4B-47B2-8A2F-67F141D802BE}" type="parTrans" cxnId="{DFC77E43-3BE1-455E-A727-E52C49546126}">
      <dgm:prSet/>
      <dgm:spPr/>
      <dgm:t>
        <a:bodyPr/>
        <a:lstStyle/>
        <a:p>
          <a:endParaRPr lang="zh-CN" altLang="en-US"/>
        </a:p>
      </dgm:t>
    </dgm:pt>
    <dgm:pt modelId="{03A397AB-DCBF-4138-8099-81BC132003DA}" type="sibTrans" cxnId="{DFC77E43-3BE1-455E-A727-E52C49546126}">
      <dgm:prSet/>
      <dgm:spPr/>
      <dgm:t>
        <a:bodyPr/>
        <a:lstStyle/>
        <a:p>
          <a:endParaRPr lang="zh-CN" altLang="en-US"/>
        </a:p>
      </dgm:t>
    </dgm:pt>
    <dgm:pt modelId="{C38FA82A-E6D3-40C1-A7B6-561A7922A242}">
      <dgm:prSet phldrT="[文本]"/>
      <dgm:sp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100000">
              <a:schemeClr val="bg1">
                <a:lumMod val="8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  <a:ea typeface="宋体" charset="-122"/>
            </a:rPr>
            <a:t>Add Your Text</a:t>
          </a:r>
          <a:endParaRPr lang="zh-CN" altLang="en-US" dirty="0"/>
        </a:p>
      </dgm:t>
    </dgm:pt>
    <dgm:pt modelId="{69667C21-25C5-4B91-801A-8F36E84CBA68}" type="parTrans" cxnId="{F7B37648-E9BE-4E65-A439-5060D2F4A4D5}">
      <dgm:prSet/>
      <dgm:spPr/>
      <dgm:t>
        <a:bodyPr/>
        <a:lstStyle/>
        <a:p>
          <a:endParaRPr lang="zh-CN" altLang="en-US"/>
        </a:p>
      </dgm:t>
    </dgm:pt>
    <dgm:pt modelId="{F810A09F-C952-4760-86F4-0C519D967C6F}" type="sibTrans" cxnId="{F7B37648-E9BE-4E65-A439-5060D2F4A4D5}">
      <dgm:prSet/>
      <dgm:spPr/>
      <dgm:t>
        <a:bodyPr/>
        <a:lstStyle/>
        <a:p>
          <a:endParaRPr lang="zh-CN" altLang="en-US"/>
        </a:p>
      </dgm:t>
    </dgm:pt>
    <dgm:pt modelId="{B8091F3F-E55A-4772-BC7B-2C85DF6151F6}">
      <dgm:prSet phldrT="[文本]"/>
      <dgm:spPr>
        <a:gradFill flip="none" rotWithShape="1">
          <a:gsLst>
            <a:gs pos="0">
              <a:schemeClr val="accent2"/>
            </a:gs>
            <a:gs pos="100000">
              <a:srgbClr val="4D0808"/>
            </a:gs>
          </a:gsLst>
          <a:lin ang="5400000" scaled="1"/>
          <a:tileRect/>
        </a:gradFill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  <a:ea typeface="宋体" charset="-122"/>
            </a:rPr>
            <a:t>Add Your Text</a:t>
          </a:r>
          <a:endParaRPr lang="zh-CN" altLang="en-US" dirty="0"/>
        </a:p>
      </dgm:t>
    </dgm:pt>
    <dgm:pt modelId="{5548DF7E-2EF0-4C92-9B3C-249B22C2DD39}" type="sibTrans" cxnId="{BA0C625A-748B-4A04-9361-7CBACFCCAAA9}">
      <dgm:prSet/>
      <dgm:spPr/>
      <dgm:t>
        <a:bodyPr/>
        <a:lstStyle/>
        <a:p>
          <a:endParaRPr lang="zh-CN" altLang="en-US"/>
        </a:p>
      </dgm:t>
    </dgm:pt>
    <dgm:pt modelId="{83BF5D8D-13F8-483B-A85F-F81677C42B15}" type="parTrans" cxnId="{BA0C625A-748B-4A04-9361-7CBACFCCAAA9}">
      <dgm:prSet/>
      <dgm:spPr/>
      <dgm:t>
        <a:bodyPr/>
        <a:lstStyle/>
        <a:p>
          <a:endParaRPr lang="zh-CN" altLang="en-US"/>
        </a:p>
      </dgm:t>
    </dgm:pt>
    <dgm:pt modelId="{83D2FDC0-3312-476F-9C34-B9ABCB13FF73}" type="pres">
      <dgm:prSet presAssocID="{AD52D8DB-7E89-432A-9DCD-93231AB182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A5F0B90-36CA-4945-8717-62CCDA89D7AB}" type="pres">
      <dgm:prSet presAssocID="{827C3964-5C04-4C55-AC88-B89839E03501}" presName="parentLin" presStyleCnt="0"/>
      <dgm:spPr/>
    </dgm:pt>
    <dgm:pt modelId="{26A860B3-A4DC-4F86-8627-EB33E5480D8B}" type="pres">
      <dgm:prSet presAssocID="{827C3964-5C04-4C55-AC88-B89839E03501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6C4E2A43-0859-4E17-861E-2F0B3BEBAF2C}" type="pres">
      <dgm:prSet presAssocID="{827C3964-5C04-4C55-AC88-B89839E035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1F4631-D75C-4A9B-9A24-C83F38B62C40}" type="pres">
      <dgm:prSet presAssocID="{827C3964-5C04-4C55-AC88-B89839E03501}" presName="negativeSpace" presStyleCnt="0"/>
      <dgm:spPr/>
    </dgm:pt>
    <dgm:pt modelId="{687E0C6C-2609-47F2-86D1-7A3FD869EF19}" type="pres">
      <dgm:prSet presAssocID="{827C3964-5C04-4C55-AC88-B89839E03501}" presName="childText" presStyleLbl="conFgAcc1" presStyleIdx="0" presStyleCnt="3" custLinFactNeighborX="1248">
        <dgm:presLayoutVars>
          <dgm:bulletEnabled val="1"/>
        </dgm:presLayoutVars>
      </dgm:prSet>
      <dgm:spPr/>
    </dgm:pt>
    <dgm:pt modelId="{588F63B7-9214-4235-A683-4B4F5B7A5367}" type="pres">
      <dgm:prSet presAssocID="{03A397AB-DCBF-4138-8099-81BC132003DA}" presName="spaceBetweenRectangles" presStyleCnt="0"/>
      <dgm:spPr/>
    </dgm:pt>
    <dgm:pt modelId="{CD92CECF-9D69-4994-AA1F-5E2923A244CC}" type="pres">
      <dgm:prSet presAssocID="{B8091F3F-E55A-4772-BC7B-2C85DF6151F6}" presName="parentLin" presStyleCnt="0"/>
      <dgm:spPr/>
    </dgm:pt>
    <dgm:pt modelId="{03A9C883-648F-49F0-AEBA-AB3390A18444}" type="pres">
      <dgm:prSet presAssocID="{B8091F3F-E55A-4772-BC7B-2C85DF6151F6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8E800A1A-1EAD-4739-9C43-F9F0ABAABF6A}" type="pres">
      <dgm:prSet presAssocID="{B8091F3F-E55A-4772-BC7B-2C85DF6151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9F2F6C8-7D21-44A4-93A5-DA26A2269123}" type="pres">
      <dgm:prSet presAssocID="{B8091F3F-E55A-4772-BC7B-2C85DF6151F6}" presName="negativeSpace" presStyleCnt="0"/>
      <dgm:spPr/>
    </dgm:pt>
    <dgm:pt modelId="{F37A29C2-3568-486B-9196-0638C8A82E7C}" type="pres">
      <dgm:prSet presAssocID="{B8091F3F-E55A-4772-BC7B-2C85DF6151F6}" presName="childText" presStyleLbl="conFgAcc1" presStyleIdx="1" presStyleCnt="3" custLinFactNeighborX="-228">
        <dgm:presLayoutVars>
          <dgm:bulletEnabled val="1"/>
        </dgm:presLayoutVars>
      </dgm:prSet>
      <dgm:spPr/>
    </dgm:pt>
    <dgm:pt modelId="{9B0214EB-F491-492C-A09F-BF268288245D}" type="pres">
      <dgm:prSet presAssocID="{5548DF7E-2EF0-4C92-9B3C-249B22C2DD39}" presName="spaceBetweenRectangles" presStyleCnt="0"/>
      <dgm:spPr/>
    </dgm:pt>
    <dgm:pt modelId="{9D83197F-9FE8-4FBD-9884-EC3F02419850}" type="pres">
      <dgm:prSet presAssocID="{C38FA82A-E6D3-40C1-A7B6-561A7922A242}" presName="parentLin" presStyleCnt="0"/>
      <dgm:spPr/>
    </dgm:pt>
    <dgm:pt modelId="{27C24CE5-7038-4A7F-B3EA-5C885DCF768F}" type="pres">
      <dgm:prSet presAssocID="{C38FA82A-E6D3-40C1-A7B6-561A7922A242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3025E113-571A-4407-9D72-DB60DA55F158}" type="pres">
      <dgm:prSet presAssocID="{C38FA82A-E6D3-40C1-A7B6-561A7922A2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F90374-7BFE-4B2F-8C86-0058F7181233}" type="pres">
      <dgm:prSet presAssocID="{C38FA82A-E6D3-40C1-A7B6-561A7922A242}" presName="negativeSpace" presStyleCnt="0"/>
      <dgm:spPr/>
    </dgm:pt>
    <dgm:pt modelId="{CDCE8C75-B57A-496B-A64E-392E00F30CA8}" type="pres">
      <dgm:prSet presAssocID="{C38FA82A-E6D3-40C1-A7B6-561A7922A2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B7567F-BF66-4DC2-B1D6-21D85E249926}" type="presOf" srcId="{C38FA82A-E6D3-40C1-A7B6-561A7922A242}" destId="{3025E113-571A-4407-9D72-DB60DA55F158}" srcOrd="1" destOrd="0" presId="urn:microsoft.com/office/officeart/2005/8/layout/list1"/>
    <dgm:cxn modelId="{8C446D02-8167-4990-8095-7B3AE37755CB}" type="presOf" srcId="{827C3964-5C04-4C55-AC88-B89839E03501}" destId="{6C4E2A43-0859-4E17-861E-2F0B3BEBAF2C}" srcOrd="1" destOrd="0" presId="urn:microsoft.com/office/officeart/2005/8/layout/list1"/>
    <dgm:cxn modelId="{B64815B7-1D8D-48D3-8B36-E1CDD1A125E4}" type="presOf" srcId="{C38FA82A-E6D3-40C1-A7B6-561A7922A242}" destId="{27C24CE5-7038-4A7F-B3EA-5C885DCF768F}" srcOrd="0" destOrd="0" presId="urn:microsoft.com/office/officeart/2005/8/layout/list1"/>
    <dgm:cxn modelId="{D055BD71-2314-432A-BEFD-328241BDA326}" type="presOf" srcId="{B8091F3F-E55A-4772-BC7B-2C85DF6151F6}" destId="{8E800A1A-1EAD-4739-9C43-F9F0ABAABF6A}" srcOrd="1" destOrd="0" presId="urn:microsoft.com/office/officeart/2005/8/layout/list1"/>
    <dgm:cxn modelId="{D22DB0C6-80AF-49A4-8F19-F6FEAD0283B8}" type="presOf" srcId="{B8091F3F-E55A-4772-BC7B-2C85DF6151F6}" destId="{03A9C883-648F-49F0-AEBA-AB3390A18444}" srcOrd="0" destOrd="0" presId="urn:microsoft.com/office/officeart/2005/8/layout/list1"/>
    <dgm:cxn modelId="{E2C889FA-9B50-48F8-830B-3BBE6DD9B296}" type="presOf" srcId="{AD52D8DB-7E89-432A-9DCD-93231AB18262}" destId="{83D2FDC0-3312-476F-9C34-B9ABCB13FF73}" srcOrd="0" destOrd="0" presId="urn:microsoft.com/office/officeart/2005/8/layout/list1"/>
    <dgm:cxn modelId="{F7B37648-E9BE-4E65-A439-5060D2F4A4D5}" srcId="{AD52D8DB-7E89-432A-9DCD-93231AB18262}" destId="{C38FA82A-E6D3-40C1-A7B6-561A7922A242}" srcOrd="2" destOrd="0" parTransId="{69667C21-25C5-4B91-801A-8F36E84CBA68}" sibTransId="{F810A09F-C952-4760-86F4-0C519D967C6F}"/>
    <dgm:cxn modelId="{DFC77E43-3BE1-455E-A727-E52C49546126}" srcId="{AD52D8DB-7E89-432A-9DCD-93231AB18262}" destId="{827C3964-5C04-4C55-AC88-B89839E03501}" srcOrd="0" destOrd="0" parTransId="{E050C6B0-4C4B-47B2-8A2F-67F141D802BE}" sibTransId="{03A397AB-DCBF-4138-8099-81BC132003DA}"/>
    <dgm:cxn modelId="{BA0C625A-748B-4A04-9361-7CBACFCCAAA9}" srcId="{AD52D8DB-7E89-432A-9DCD-93231AB18262}" destId="{B8091F3F-E55A-4772-BC7B-2C85DF6151F6}" srcOrd="1" destOrd="0" parTransId="{83BF5D8D-13F8-483B-A85F-F81677C42B15}" sibTransId="{5548DF7E-2EF0-4C92-9B3C-249B22C2DD39}"/>
    <dgm:cxn modelId="{31650BC6-E361-4F49-952C-852041856E8D}" type="presOf" srcId="{827C3964-5C04-4C55-AC88-B89839E03501}" destId="{26A860B3-A4DC-4F86-8627-EB33E5480D8B}" srcOrd="0" destOrd="0" presId="urn:microsoft.com/office/officeart/2005/8/layout/list1"/>
    <dgm:cxn modelId="{2AC9EBFA-EACF-4052-8EC3-7F26B0A24A4F}" type="presParOf" srcId="{83D2FDC0-3312-476F-9C34-B9ABCB13FF73}" destId="{EA5F0B90-36CA-4945-8717-62CCDA89D7AB}" srcOrd="0" destOrd="0" presId="urn:microsoft.com/office/officeart/2005/8/layout/list1"/>
    <dgm:cxn modelId="{EEC7848B-450C-461D-83F7-07F07A6CF576}" type="presParOf" srcId="{EA5F0B90-36CA-4945-8717-62CCDA89D7AB}" destId="{26A860B3-A4DC-4F86-8627-EB33E5480D8B}" srcOrd="0" destOrd="0" presId="urn:microsoft.com/office/officeart/2005/8/layout/list1"/>
    <dgm:cxn modelId="{AADAC067-DA2D-4508-8604-F1805C80040C}" type="presParOf" srcId="{EA5F0B90-36CA-4945-8717-62CCDA89D7AB}" destId="{6C4E2A43-0859-4E17-861E-2F0B3BEBAF2C}" srcOrd="1" destOrd="0" presId="urn:microsoft.com/office/officeart/2005/8/layout/list1"/>
    <dgm:cxn modelId="{4386F8CF-9837-48DC-8F1F-59710CDB10BF}" type="presParOf" srcId="{83D2FDC0-3312-476F-9C34-B9ABCB13FF73}" destId="{4A1F4631-D75C-4A9B-9A24-C83F38B62C40}" srcOrd="1" destOrd="0" presId="urn:microsoft.com/office/officeart/2005/8/layout/list1"/>
    <dgm:cxn modelId="{3DB8DC10-F9B7-4F74-BAEF-38360970F69A}" type="presParOf" srcId="{83D2FDC0-3312-476F-9C34-B9ABCB13FF73}" destId="{687E0C6C-2609-47F2-86D1-7A3FD869EF19}" srcOrd="2" destOrd="0" presId="urn:microsoft.com/office/officeart/2005/8/layout/list1"/>
    <dgm:cxn modelId="{7318B232-9E99-4B3E-B337-5BDFB7F29E5A}" type="presParOf" srcId="{83D2FDC0-3312-476F-9C34-B9ABCB13FF73}" destId="{588F63B7-9214-4235-A683-4B4F5B7A5367}" srcOrd="3" destOrd="0" presId="urn:microsoft.com/office/officeart/2005/8/layout/list1"/>
    <dgm:cxn modelId="{D9B56748-87F0-40A0-A9F5-6915198E629A}" type="presParOf" srcId="{83D2FDC0-3312-476F-9C34-B9ABCB13FF73}" destId="{CD92CECF-9D69-4994-AA1F-5E2923A244CC}" srcOrd="4" destOrd="0" presId="urn:microsoft.com/office/officeart/2005/8/layout/list1"/>
    <dgm:cxn modelId="{C4856DA7-225B-4520-89FD-46B801BC2D74}" type="presParOf" srcId="{CD92CECF-9D69-4994-AA1F-5E2923A244CC}" destId="{03A9C883-648F-49F0-AEBA-AB3390A18444}" srcOrd="0" destOrd="0" presId="urn:microsoft.com/office/officeart/2005/8/layout/list1"/>
    <dgm:cxn modelId="{3F56A537-FC37-4929-9290-077A37548FF1}" type="presParOf" srcId="{CD92CECF-9D69-4994-AA1F-5E2923A244CC}" destId="{8E800A1A-1EAD-4739-9C43-F9F0ABAABF6A}" srcOrd="1" destOrd="0" presId="urn:microsoft.com/office/officeart/2005/8/layout/list1"/>
    <dgm:cxn modelId="{1791AE63-CDF2-42D0-930A-808F56D80858}" type="presParOf" srcId="{83D2FDC0-3312-476F-9C34-B9ABCB13FF73}" destId="{59F2F6C8-7D21-44A4-93A5-DA26A2269123}" srcOrd="5" destOrd="0" presId="urn:microsoft.com/office/officeart/2005/8/layout/list1"/>
    <dgm:cxn modelId="{67836F6D-744B-4339-9341-2BA63F8A908D}" type="presParOf" srcId="{83D2FDC0-3312-476F-9C34-B9ABCB13FF73}" destId="{F37A29C2-3568-486B-9196-0638C8A82E7C}" srcOrd="6" destOrd="0" presId="urn:microsoft.com/office/officeart/2005/8/layout/list1"/>
    <dgm:cxn modelId="{DFE1F6FF-B20E-430D-907B-A8FD87958573}" type="presParOf" srcId="{83D2FDC0-3312-476F-9C34-B9ABCB13FF73}" destId="{9B0214EB-F491-492C-A09F-BF268288245D}" srcOrd="7" destOrd="0" presId="urn:microsoft.com/office/officeart/2005/8/layout/list1"/>
    <dgm:cxn modelId="{7793C796-98DC-48A5-B07B-5FDE8583391A}" type="presParOf" srcId="{83D2FDC0-3312-476F-9C34-B9ABCB13FF73}" destId="{9D83197F-9FE8-4FBD-9884-EC3F02419850}" srcOrd="8" destOrd="0" presId="urn:microsoft.com/office/officeart/2005/8/layout/list1"/>
    <dgm:cxn modelId="{931064CF-D5F7-438D-8609-41FBAC850655}" type="presParOf" srcId="{9D83197F-9FE8-4FBD-9884-EC3F02419850}" destId="{27C24CE5-7038-4A7F-B3EA-5C885DCF768F}" srcOrd="0" destOrd="0" presId="urn:microsoft.com/office/officeart/2005/8/layout/list1"/>
    <dgm:cxn modelId="{833CAB75-E90E-4A13-8200-BA7B844ACE54}" type="presParOf" srcId="{9D83197F-9FE8-4FBD-9884-EC3F02419850}" destId="{3025E113-571A-4407-9D72-DB60DA55F158}" srcOrd="1" destOrd="0" presId="urn:microsoft.com/office/officeart/2005/8/layout/list1"/>
    <dgm:cxn modelId="{91602975-A845-4A8D-AE2C-6CA0C7C4D5CF}" type="presParOf" srcId="{83D2FDC0-3312-476F-9C34-B9ABCB13FF73}" destId="{A2F90374-7BFE-4B2F-8C86-0058F7181233}" srcOrd="9" destOrd="0" presId="urn:microsoft.com/office/officeart/2005/8/layout/list1"/>
    <dgm:cxn modelId="{8617D588-E8B1-4774-AF7A-B9FD02B22072}" type="presParOf" srcId="{83D2FDC0-3312-476F-9C34-B9ABCB13FF73}" destId="{CDCE8C75-B57A-496B-A64E-392E00F30CA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C78263-EEB0-4727-B6CC-B71F1518C999}" type="doc">
      <dgm:prSet loTypeId="urn:microsoft.com/office/officeart/2005/8/layout/radial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042BCBB4-AADF-4ACB-9451-E1772D2D5FB9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F1F889FC-5891-4428-97DF-537BA19673F7}" type="parTrans" cxnId="{A8475799-EFED-4680-80AD-1F3C9A59F4C6}">
      <dgm:prSet/>
      <dgm:spPr/>
      <dgm:t>
        <a:bodyPr/>
        <a:lstStyle/>
        <a:p>
          <a:endParaRPr lang="zh-CN" altLang="en-US"/>
        </a:p>
      </dgm:t>
    </dgm:pt>
    <dgm:pt modelId="{12BB1089-5555-4E2F-BDFC-98E8C16938C3}" type="sibTrans" cxnId="{A8475799-EFED-4680-80AD-1F3C9A59F4C6}">
      <dgm:prSet/>
      <dgm:spPr/>
      <dgm:t>
        <a:bodyPr/>
        <a:lstStyle/>
        <a:p>
          <a:endParaRPr lang="zh-CN" altLang="en-US"/>
        </a:p>
      </dgm:t>
    </dgm:pt>
    <dgm:pt modelId="{A0CDF241-2F9F-4BAA-8ACB-FE6CE98BEE66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5EA94D93-94D6-4958-8021-95D4EE1D2950}" type="parTrans" cxnId="{1BECC6AF-BE97-4E12-AF99-59C8C27F49FD}">
      <dgm:prSet/>
      <dgm:spPr/>
      <dgm:t>
        <a:bodyPr/>
        <a:lstStyle/>
        <a:p>
          <a:endParaRPr lang="zh-CN" altLang="en-US"/>
        </a:p>
      </dgm:t>
    </dgm:pt>
    <dgm:pt modelId="{3789AC3A-6D30-4796-9588-AE3ED8D6BBDA}" type="sibTrans" cxnId="{1BECC6AF-BE97-4E12-AF99-59C8C27F49FD}">
      <dgm:prSet/>
      <dgm:spPr/>
      <dgm:t>
        <a:bodyPr/>
        <a:lstStyle/>
        <a:p>
          <a:endParaRPr lang="zh-CN" altLang="en-US"/>
        </a:p>
      </dgm:t>
    </dgm:pt>
    <dgm:pt modelId="{35534F52-AF12-4765-B1C7-AB30C774BD55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A637FCE2-602F-4354-AF0A-A60E374E6BAA}" type="parTrans" cxnId="{FEC4E5CB-9AD2-4B51-9D8E-3C5685ED70D5}">
      <dgm:prSet/>
      <dgm:spPr/>
      <dgm:t>
        <a:bodyPr/>
        <a:lstStyle/>
        <a:p>
          <a:endParaRPr lang="zh-CN" altLang="en-US"/>
        </a:p>
      </dgm:t>
    </dgm:pt>
    <dgm:pt modelId="{66DCE679-C56C-4602-AE66-1936DA58C597}" type="sibTrans" cxnId="{FEC4E5CB-9AD2-4B51-9D8E-3C5685ED70D5}">
      <dgm:prSet/>
      <dgm:spPr/>
      <dgm:t>
        <a:bodyPr/>
        <a:lstStyle/>
        <a:p>
          <a:endParaRPr lang="zh-CN" altLang="en-US"/>
        </a:p>
      </dgm:t>
    </dgm:pt>
    <dgm:pt modelId="{7FF62A95-F2B2-409C-9DCA-79220C6BD645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5FAC4632-03E6-40A8-A96B-237CBF7B3296}" type="parTrans" cxnId="{597B3CEB-E195-4DBB-8E35-CB815E93A26A}">
      <dgm:prSet/>
      <dgm:spPr/>
      <dgm:t>
        <a:bodyPr/>
        <a:lstStyle/>
        <a:p>
          <a:endParaRPr lang="zh-CN" altLang="en-US"/>
        </a:p>
      </dgm:t>
    </dgm:pt>
    <dgm:pt modelId="{A32C120E-FA44-45D5-B2BC-A24051AEDF29}" type="sibTrans" cxnId="{597B3CEB-E195-4DBB-8E35-CB815E93A26A}">
      <dgm:prSet/>
      <dgm:spPr/>
      <dgm:t>
        <a:bodyPr/>
        <a:lstStyle/>
        <a:p>
          <a:endParaRPr lang="zh-CN" altLang="en-US"/>
        </a:p>
      </dgm:t>
    </dgm:pt>
    <dgm:pt modelId="{C25CAC1F-A605-48F3-A1D5-28EBE9D1807D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3068EEB1-96F9-4B88-BE8F-E55187A5157C}" type="parTrans" cxnId="{82F69D22-84D3-4203-88D4-1A8BD046DB21}">
      <dgm:prSet/>
      <dgm:spPr/>
      <dgm:t>
        <a:bodyPr/>
        <a:lstStyle/>
        <a:p>
          <a:endParaRPr lang="zh-CN" altLang="en-US"/>
        </a:p>
      </dgm:t>
    </dgm:pt>
    <dgm:pt modelId="{C6F08282-A1FD-4201-B2BB-1907800893B3}" type="sibTrans" cxnId="{82F69D22-84D3-4203-88D4-1A8BD046DB21}">
      <dgm:prSet/>
      <dgm:spPr/>
      <dgm:t>
        <a:bodyPr/>
        <a:lstStyle/>
        <a:p>
          <a:endParaRPr lang="zh-CN" altLang="en-US"/>
        </a:p>
      </dgm:t>
    </dgm:pt>
    <dgm:pt modelId="{71EF9F18-D7E5-4215-83AE-7B98F9E89352}" type="pres">
      <dgm:prSet presAssocID="{B6C78263-EEB0-4727-B6CC-B71F1518C99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C97F261-EC07-47B1-9E77-B7EFA9969503}" type="pres">
      <dgm:prSet presAssocID="{042BCBB4-AADF-4ACB-9451-E1772D2D5FB9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114EB368-963E-4AE9-9803-71DA395EFA87}" type="pres">
      <dgm:prSet presAssocID="{A0CDF241-2F9F-4BAA-8ACB-FE6CE98BEE6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6525D1-877D-4BB8-B999-9C33CF82FDB6}" type="pres">
      <dgm:prSet presAssocID="{A0CDF241-2F9F-4BAA-8ACB-FE6CE98BEE66}" presName="dummy" presStyleCnt="0"/>
      <dgm:spPr/>
    </dgm:pt>
    <dgm:pt modelId="{4DCFA97F-E212-45CF-A762-96C5759560D0}" type="pres">
      <dgm:prSet presAssocID="{3789AC3A-6D30-4796-9588-AE3ED8D6BBDA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0C3E0148-376F-43D2-AA36-F3722744B12F}" type="pres">
      <dgm:prSet presAssocID="{35534F52-AF12-4765-B1C7-AB30C774BD5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D0043C1-0C46-463C-843B-DA2367207F37}" type="pres">
      <dgm:prSet presAssocID="{35534F52-AF12-4765-B1C7-AB30C774BD55}" presName="dummy" presStyleCnt="0"/>
      <dgm:spPr/>
    </dgm:pt>
    <dgm:pt modelId="{5FEA1C96-3FD4-4D23-A7FC-1D4A330ADA03}" type="pres">
      <dgm:prSet presAssocID="{66DCE679-C56C-4602-AE66-1936DA58C597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DDE08DFD-FAFD-4B24-9389-016A72D8CA06}" type="pres">
      <dgm:prSet presAssocID="{7FF62A95-F2B2-409C-9DCA-79220C6BD64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84C84B-E201-4661-8CF9-A71E981D5024}" type="pres">
      <dgm:prSet presAssocID="{7FF62A95-F2B2-409C-9DCA-79220C6BD645}" presName="dummy" presStyleCnt="0"/>
      <dgm:spPr/>
    </dgm:pt>
    <dgm:pt modelId="{B5826C39-C7EE-47F8-80F3-7B65C6F12B1F}" type="pres">
      <dgm:prSet presAssocID="{A32C120E-FA44-45D5-B2BC-A24051AEDF29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0FF0493D-27E0-40C0-A59E-C76DFCCE0E0D}" type="pres">
      <dgm:prSet presAssocID="{C25CAC1F-A605-48F3-A1D5-28EBE9D1807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28AE48-7811-4E12-B01B-377C13B1377C}" type="pres">
      <dgm:prSet presAssocID="{C25CAC1F-A605-48F3-A1D5-28EBE9D1807D}" presName="dummy" presStyleCnt="0"/>
      <dgm:spPr/>
    </dgm:pt>
    <dgm:pt modelId="{C517ACF0-0A8B-4555-AA5D-58EDED1856D0}" type="pres">
      <dgm:prSet presAssocID="{C6F08282-A1FD-4201-B2BB-1907800893B3}" presName="sibTrans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5B236168-6FBD-4310-812E-9574731EB68D}" type="presOf" srcId="{35534F52-AF12-4765-B1C7-AB30C774BD55}" destId="{0C3E0148-376F-43D2-AA36-F3722744B12F}" srcOrd="0" destOrd="0" presId="urn:microsoft.com/office/officeart/2005/8/layout/radial6"/>
    <dgm:cxn modelId="{597B3CEB-E195-4DBB-8E35-CB815E93A26A}" srcId="{042BCBB4-AADF-4ACB-9451-E1772D2D5FB9}" destId="{7FF62A95-F2B2-409C-9DCA-79220C6BD645}" srcOrd="2" destOrd="0" parTransId="{5FAC4632-03E6-40A8-A96B-237CBF7B3296}" sibTransId="{A32C120E-FA44-45D5-B2BC-A24051AEDF29}"/>
    <dgm:cxn modelId="{CE554CF1-0410-402D-BED3-689790D5C783}" type="presOf" srcId="{7FF62A95-F2B2-409C-9DCA-79220C6BD645}" destId="{DDE08DFD-FAFD-4B24-9389-016A72D8CA06}" srcOrd="0" destOrd="0" presId="urn:microsoft.com/office/officeart/2005/8/layout/radial6"/>
    <dgm:cxn modelId="{B56D576A-87C9-47F3-BEB0-FE864CA98932}" type="presOf" srcId="{66DCE679-C56C-4602-AE66-1936DA58C597}" destId="{5FEA1C96-3FD4-4D23-A7FC-1D4A330ADA03}" srcOrd="0" destOrd="0" presId="urn:microsoft.com/office/officeart/2005/8/layout/radial6"/>
    <dgm:cxn modelId="{41CF796D-5BEC-4420-9BB6-1B2329FF2129}" type="presOf" srcId="{A32C120E-FA44-45D5-B2BC-A24051AEDF29}" destId="{B5826C39-C7EE-47F8-80F3-7B65C6F12B1F}" srcOrd="0" destOrd="0" presId="urn:microsoft.com/office/officeart/2005/8/layout/radial6"/>
    <dgm:cxn modelId="{C4AF90AB-DBD7-4D3A-8D7E-932FE34C48AE}" type="presOf" srcId="{C25CAC1F-A605-48F3-A1D5-28EBE9D1807D}" destId="{0FF0493D-27E0-40C0-A59E-C76DFCCE0E0D}" srcOrd="0" destOrd="0" presId="urn:microsoft.com/office/officeart/2005/8/layout/radial6"/>
    <dgm:cxn modelId="{A032040B-BEBC-4A40-9EEF-A2317C035708}" type="presOf" srcId="{C6F08282-A1FD-4201-B2BB-1907800893B3}" destId="{C517ACF0-0A8B-4555-AA5D-58EDED1856D0}" srcOrd="0" destOrd="0" presId="urn:microsoft.com/office/officeart/2005/8/layout/radial6"/>
    <dgm:cxn modelId="{A8475799-EFED-4680-80AD-1F3C9A59F4C6}" srcId="{B6C78263-EEB0-4727-B6CC-B71F1518C999}" destId="{042BCBB4-AADF-4ACB-9451-E1772D2D5FB9}" srcOrd="0" destOrd="0" parTransId="{F1F889FC-5891-4428-97DF-537BA19673F7}" sibTransId="{12BB1089-5555-4E2F-BDFC-98E8C16938C3}"/>
    <dgm:cxn modelId="{4BA5D9F8-C15F-429A-B894-70420C806691}" type="presOf" srcId="{B6C78263-EEB0-4727-B6CC-B71F1518C999}" destId="{71EF9F18-D7E5-4215-83AE-7B98F9E89352}" srcOrd="0" destOrd="0" presId="urn:microsoft.com/office/officeart/2005/8/layout/radial6"/>
    <dgm:cxn modelId="{1BECC6AF-BE97-4E12-AF99-59C8C27F49FD}" srcId="{042BCBB4-AADF-4ACB-9451-E1772D2D5FB9}" destId="{A0CDF241-2F9F-4BAA-8ACB-FE6CE98BEE66}" srcOrd="0" destOrd="0" parTransId="{5EA94D93-94D6-4958-8021-95D4EE1D2950}" sibTransId="{3789AC3A-6D30-4796-9588-AE3ED8D6BBDA}"/>
    <dgm:cxn modelId="{8795A609-F1CC-41CA-9B70-DFA7C5BF0BF8}" type="presOf" srcId="{A0CDF241-2F9F-4BAA-8ACB-FE6CE98BEE66}" destId="{114EB368-963E-4AE9-9803-71DA395EFA87}" srcOrd="0" destOrd="0" presId="urn:microsoft.com/office/officeart/2005/8/layout/radial6"/>
    <dgm:cxn modelId="{82F69D22-84D3-4203-88D4-1A8BD046DB21}" srcId="{042BCBB4-AADF-4ACB-9451-E1772D2D5FB9}" destId="{C25CAC1F-A605-48F3-A1D5-28EBE9D1807D}" srcOrd="3" destOrd="0" parTransId="{3068EEB1-96F9-4B88-BE8F-E55187A5157C}" sibTransId="{C6F08282-A1FD-4201-B2BB-1907800893B3}"/>
    <dgm:cxn modelId="{E4A6662F-3F81-4115-A36E-705D335FCD35}" type="presOf" srcId="{042BCBB4-AADF-4ACB-9451-E1772D2D5FB9}" destId="{6C97F261-EC07-47B1-9E77-B7EFA9969503}" srcOrd="0" destOrd="0" presId="urn:microsoft.com/office/officeart/2005/8/layout/radial6"/>
    <dgm:cxn modelId="{37E6D6DA-C535-4EE6-A305-5EA6F6D3FC54}" type="presOf" srcId="{3789AC3A-6D30-4796-9588-AE3ED8D6BBDA}" destId="{4DCFA97F-E212-45CF-A762-96C5759560D0}" srcOrd="0" destOrd="0" presId="urn:microsoft.com/office/officeart/2005/8/layout/radial6"/>
    <dgm:cxn modelId="{FEC4E5CB-9AD2-4B51-9D8E-3C5685ED70D5}" srcId="{042BCBB4-AADF-4ACB-9451-E1772D2D5FB9}" destId="{35534F52-AF12-4765-B1C7-AB30C774BD55}" srcOrd="1" destOrd="0" parTransId="{A637FCE2-602F-4354-AF0A-A60E374E6BAA}" sibTransId="{66DCE679-C56C-4602-AE66-1936DA58C597}"/>
    <dgm:cxn modelId="{10F15353-AED2-4BA9-A3D4-D039F2C39C94}" type="presParOf" srcId="{71EF9F18-D7E5-4215-83AE-7B98F9E89352}" destId="{6C97F261-EC07-47B1-9E77-B7EFA9969503}" srcOrd="0" destOrd="0" presId="urn:microsoft.com/office/officeart/2005/8/layout/radial6"/>
    <dgm:cxn modelId="{7F30A7C4-5386-4BFE-BEF0-6BDCC42CE858}" type="presParOf" srcId="{71EF9F18-D7E5-4215-83AE-7B98F9E89352}" destId="{114EB368-963E-4AE9-9803-71DA395EFA87}" srcOrd="1" destOrd="0" presId="urn:microsoft.com/office/officeart/2005/8/layout/radial6"/>
    <dgm:cxn modelId="{DB17C7F1-1314-4A4A-87EC-C2047FAF8139}" type="presParOf" srcId="{71EF9F18-D7E5-4215-83AE-7B98F9E89352}" destId="{296525D1-877D-4BB8-B999-9C33CF82FDB6}" srcOrd="2" destOrd="0" presId="urn:microsoft.com/office/officeart/2005/8/layout/radial6"/>
    <dgm:cxn modelId="{91672E1E-92A6-4CB3-83C2-52C1F0424269}" type="presParOf" srcId="{71EF9F18-D7E5-4215-83AE-7B98F9E89352}" destId="{4DCFA97F-E212-45CF-A762-96C5759560D0}" srcOrd="3" destOrd="0" presId="urn:microsoft.com/office/officeart/2005/8/layout/radial6"/>
    <dgm:cxn modelId="{1BF4C09A-4458-433E-A7DC-5CA75A35CFEE}" type="presParOf" srcId="{71EF9F18-D7E5-4215-83AE-7B98F9E89352}" destId="{0C3E0148-376F-43D2-AA36-F3722744B12F}" srcOrd="4" destOrd="0" presId="urn:microsoft.com/office/officeart/2005/8/layout/radial6"/>
    <dgm:cxn modelId="{3AD0CD4E-B585-4431-94EB-738283195881}" type="presParOf" srcId="{71EF9F18-D7E5-4215-83AE-7B98F9E89352}" destId="{2D0043C1-0C46-463C-843B-DA2367207F37}" srcOrd="5" destOrd="0" presId="urn:microsoft.com/office/officeart/2005/8/layout/radial6"/>
    <dgm:cxn modelId="{DFD1BEAA-F0A3-40FB-9235-4D8E6D5C6D10}" type="presParOf" srcId="{71EF9F18-D7E5-4215-83AE-7B98F9E89352}" destId="{5FEA1C96-3FD4-4D23-A7FC-1D4A330ADA03}" srcOrd="6" destOrd="0" presId="urn:microsoft.com/office/officeart/2005/8/layout/radial6"/>
    <dgm:cxn modelId="{06241CC1-5A92-49A3-B2EB-9716B609E11F}" type="presParOf" srcId="{71EF9F18-D7E5-4215-83AE-7B98F9E89352}" destId="{DDE08DFD-FAFD-4B24-9389-016A72D8CA06}" srcOrd="7" destOrd="0" presId="urn:microsoft.com/office/officeart/2005/8/layout/radial6"/>
    <dgm:cxn modelId="{410EC647-3362-4C80-B6BC-08063BBEC0A8}" type="presParOf" srcId="{71EF9F18-D7E5-4215-83AE-7B98F9E89352}" destId="{8B84C84B-E201-4661-8CF9-A71E981D5024}" srcOrd="8" destOrd="0" presId="urn:microsoft.com/office/officeart/2005/8/layout/radial6"/>
    <dgm:cxn modelId="{99BC1021-45C6-4926-BD42-C4B9646FD914}" type="presParOf" srcId="{71EF9F18-D7E5-4215-83AE-7B98F9E89352}" destId="{B5826C39-C7EE-47F8-80F3-7B65C6F12B1F}" srcOrd="9" destOrd="0" presId="urn:microsoft.com/office/officeart/2005/8/layout/radial6"/>
    <dgm:cxn modelId="{E83E2B53-8BE3-42B0-8B2E-703326050FAC}" type="presParOf" srcId="{71EF9F18-D7E5-4215-83AE-7B98F9E89352}" destId="{0FF0493D-27E0-40C0-A59E-C76DFCCE0E0D}" srcOrd="10" destOrd="0" presId="urn:microsoft.com/office/officeart/2005/8/layout/radial6"/>
    <dgm:cxn modelId="{E5461F62-6BF1-40D2-864C-1678E0E0B1BB}" type="presParOf" srcId="{71EF9F18-D7E5-4215-83AE-7B98F9E89352}" destId="{7A28AE48-7811-4E12-B01B-377C13B1377C}" srcOrd="11" destOrd="0" presId="urn:microsoft.com/office/officeart/2005/8/layout/radial6"/>
    <dgm:cxn modelId="{9AB2E8FE-FD84-47F1-AC39-F357B1AB9647}" type="presParOf" srcId="{71EF9F18-D7E5-4215-83AE-7B98F9E89352}" destId="{C517ACF0-0A8B-4555-AA5D-58EDED1856D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5C8366-A476-4AC1-AA61-8B303F4E918A}" type="doc">
      <dgm:prSet loTypeId="urn:microsoft.com/office/officeart/2005/8/layout/hProcess4" loCatId="process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zh-CN" altLang="en-US"/>
        </a:p>
      </dgm:t>
    </dgm:pt>
    <dgm:pt modelId="{06AF2B1C-1153-4EEB-9879-E29E8F684859}">
      <dgm:prSet phldrT="[文本]"/>
      <dgm:spPr/>
      <dgm:t>
        <a:bodyPr/>
        <a:lstStyle/>
        <a:p>
          <a:r>
            <a:rPr lang="en-US" altLang="zh-CN" dirty="0" smtClean="0"/>
            <a:t>Add Title</a:t>
          </a:r>
          <a:endParaRPr lang="zh-CN" altLang="en-US" dirty="0"/>
        </a:p>
      </dgm:t>
    </dgm:pt>
    <dgm:pt modelId="{E9D0D8E6-E560-48E1-AAB8-1AB3316C9713}" type="parTrans" cxnId="{99BD211A-11F3-4BCC-B3A0-A6E9088B981D}">
      <dgm:prSet/>
      <dgm:spPr/>
      <dgm:t>
        <a:bodyPr/>
        <a:lstStyle/>
        <a:p>
          <a:endParaRPr lang="zh-CN" altLang="en-US"/>
        </a:p>
      </dgm:t>
    </dgm:pt>
    <dgm:pt modelId="{53BB2AE3-AAF4-4FDC-B0FD-43E8EB389188}" type="sibTrans" cxnId="{99BD211A-11F3-4BCC-B3A0-A6E9088B981D}">
      <dgm:prSet/>
      <dgm:spPr/>
      <dgm:t>
        <a:bodyPr/>
        <a:lstStyle/>
        <a:p>
          <a:endParaRPr lang="zh-CN" altLang="en-US"/>
        </a:p>
      </dgm:t>
    </dgm:pt>
    <dgm:pt modelId="{36A4F0DE-BE6C-4861-AD23-17C0E62DD5AA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EE106081-818B-43AF-8E94-8E31193AC4C0}" type="parTrans" cxnId="{CF883D78-509C-4A6A-B43B-FD86453E887B}">
      <dgm:prSet/>
      <dgm:spPr/>
      <dgm:t>
        <a:bodyPr/>
        <a:lstStyle/>
        <a:p>
          <a:endParaRPr lang="zh-CN" altLang="en-US"/>
        </a:p>
      </dgm:t>
    </dgm:pt>
    <dgm:pt modelId="{0E741271-C4A0-4F6B-87EE-A2B40D48E831}" type="sibTrans" cxnId="{CF883D78-509C-4A6A-B43B-FD86453E887B}">
      <dgm:prSet/>
      <dgm:spPr/>
      <dgm:t>
        <a:bodyPr/>
        <a:lstStyle/>
        <a:p>
          <a:endParaRPr lang="zh-CN" altLang="en-US"/>
        </a:p>
      </dgm:t>
    </dgm:pt>
    <dgm:pt modelId="{19D42B2F-6B3A-4A11-9909-0F17396170BA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915232CF-3079-4450-A219-AE4E2D922750}" type="parTrans" cxnId="{44E206F0-8342-4DCD-B403-63EBC0D55244}">
      <dgm:prSet/>
      <dgm:spPr/>
      <dgm:t>
        <a:bodyPr/>
        <a:lstStyle/>
        <a:p>
          <a:endParaRPr lang="zh-CN" altLang="en-US"/>
        </a:p>
      </dgm:t>
    </dgm:pt>
    <dgm:pt modelId="{5EEA211D-3E56-4D96-ACB3-9827633354A2}" type="sibTrans" cxnId="{44E206F0-8342-4DCD-B403-63EBC0D55244}">
      <dgm:prSet/>
      <dgm:spPr/>
      <dgm:t>
        <a:bodyPr/>
        <a:lstStyle/>
        <a:p>
          <a:endParaRPr lang="zh-CN" altLang="en-US"/>
        </a:p>
      </dgm:t>
    </dgm:pt>
    <dgm:pt modelId="{621C01C2-5FA6-4F75-BCAF-E47A5FE881AF}">
      <dgm:prSet phldrT="[文本]"/>
      <dgm:spPr/>
      <dgm:t>
        <a:bodyPr/>
        <a:lstStyle/>
        <a:p>
          <a:r>
            <a:rPr lang="en-US" altLang="zh-CN" dirty="0" smtClean="0"/>
            <a:t>Add Title</a:t>
          </a:r>
          <a:endParaRPr lang="zh-CN" altLang="en-US" dirty="0"/>
        </a:p>
      </dgm:t>
    </dgm:pt>
    <dgm:pt modelId="{6739B7C7-C191-4DA9-A08D-AFFEAE07FBF2}" type="parTrans" cxnId="{B9973812-D4BC-4016-B2AD-2B0BE0F0C2E8}">
      <dgm:prSet/>
      <dgm:spPr/>
      <dgm:t>
        <a:bodyPr/>
        <a:lstStyle/>
        <a:p>
          <a:endParaRPr lang="zh-CN" altLang="en-US"/>
        </a:p>
      </dgm:t>
    </dgm:pt>
    <dgm:pt modelId="{9B8AA1D0-689B-4441-ABE2-8B97E7C95357}" type="sibTrans" cxnId="{B9973812-D4BC-4016-B2AD-2B0BE0F0C2E8}">
      <dgm:prSet/>
      <dgm:spPr/>
      <dgm:t>
        <a:bodyPr/>
        <a:lstStyle/>
        <a:p>
          <a:endParaRPr lang="zh-CN" altLang="en-US"/>
        </a:p>
      </dgm:t>
    </dgm:pt>
    <dgm:pt modelId="{C99A8656-F994-45C7-96AD-6D48720C3755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C1517A6E-92E8-4176-BD3D-64D67CE624ED}" type="parTrans" cxnId="{A3237C5A-C00E-43F6-9E61-EDF54A90501F}">
      <dgm:prSet/>
      <dgm:spPr/>
      <dgm:t>
        <a:bodyPr/>
        <a:lstStyle/>
        <a:p>
          <a:endParaRPr lang="zh-CN" altLang="en-US"/>
        </a:p>
      </dgm:t>
    </dgm:pt>
    <dgm:pt modelId="{773EAC4B-2C68-4E75-BCED-BFA80DDD6EC3}" type="sibTrans" cxnId="{A3237C5A-C00E-43F6-9E61-EDF54A90501F}">
      <dgm:prSet/>
      <dgm:spPr/>
      <dgm:t>
        <a:bodyPr/>
        <a:lstStyle/>
        <a:p>
          <a:endParaRPr lang="zh-CN" altLang="en-US"/>
        </a:p>
      </dgm:t>
    </dgm:pt>
    <dgm:pt modelId="{989403EF-625C-4BC6-9589-D653AD59D379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DE02AFB6-CAC6-43B3-BA8C-37A8DB831101}" type="parTrans" cxnId="{557D9ADD-39A8-4CDA-B78D-C84229A1C170}">
      <dgm:prSet/>
      <dgm:spPr/>
      <dgm:t>
        <a:bodyPr/>
        <a:lstStyle/>
        <a:p>
          <a:endParaRPr lang="zh-CN" altLang="en-US"/>
        </a:p>
      </dgm:t>
    </dgm:pt>
    <dgm:pt modelId="{DF6E9ED0-5D1D-4B78-8839-31673405071C}" type="sibTrans" cxnId="{557D9ADD-39A8-4CDA-B78D-C84229A1C170}">
      <dgm:prSet/>
      <dgm:spPr/>
      <dgm:t>
        <a:bodyPr/>
        <a:lstStyle/>
        <a:p>
          <a:endParaRPr lang="zh-CN" altLang="en-US"/>
        </a:p>
      </dgm:t>
    </dgm:pt>
    <dgm:pt modelId="{15421EC1-4B5A-4375-8B00-766EAD21313B}">
      <dgm:prSet phldrT="[文本]"/>
      <dgm:spPr/>
      <dgm:t>
        <a:bodyPr/>
        <a:lstStyle/>
        <a:p>
          <a:r>
            <a:rPr lang="en-US" altLang="zh-CN" dirty="0" smtClean="0"/>
            <a:t>Add Title</a:t>
          </a:r>
          <a:endParaRPr lang="zh-CN" altLang="en-US" dirty="0"/>
        </a:p>
      </dgm:t>
    </dgm:pt>
    <dgm:pt modelId="{78410E3F-88CF-4FC4-9BC0-9B0181B27A29}" type="parTrans" cxnId="{F3DAE673-4A54-4250-A64D-08F03EC68A31}">
      <dgm:prSet/>
      <dgm:spPr/>
      <dgm:t>
        <a:bodyPr/>
        <a:lstStyle/>
        <a:p>
          <a:endParaRPr lang="zh-CN" altLang="en-US"/>
        </a:p>
      </dgm:t>
    </dgm:pt>
    <dgm:pt modelId="{9A8B5773-FC14-4C4F-906B-F956513E6CCD}" type="sibTrans" cxnId="{F3DAE673-4A54-4250-A64D-08F03EC68A31}">
      <dgm:prSet/>
      <dgm:spPr/>
      <dgm:t>
        <a:bodyPr/>
        <a:lstStyle/>
        <a:p>
          <a:endParaRPr lang="zh-CN" altLang="en-US"/>
        </a:p>
      </dgm:t>
    </dgm:pt>
    <dgm:pt modelId="{5B26DE03-13BC-4600-AEEC-DA76634C47DD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F69F9F4C-C5E2-45DC-A7DD-B3271B6B8520}" type="parTrans" cxnId="{B2CF4EBE-B130-48A5-B387-CCA060243762}">
      <dgm:prSet/>
      <dgm:spPr/>
      <dgm:t>
        <a:bodyPr/>
        <a:lstStyle/>
        <a:p>
          <a:endParaRPr lang="zh-CN" altLang="en-US"/>
        </a:p>
      </dgm:t>
    </dgm:pt>
    <dgm:pt modelId="{D4E3D6CE-B02C-417B-B355-A4F0B4ED62A9}" type="sibTrans" cxnId="{B2CF4EBE-B130-48A5-B387-CCA060243762}">
      <dgm:prSet/>
      <dgm:spPr/>
      <dgm:t>
        <a:bodyPr/>
        <a:lstStyle/>
        <a:p>
          <a:endParaRPr lang="zh-CN" altLang="en-US"/>
        </a:p>
      </dgm:t>
    </dgm:pt>
    <dgm:pt modelId="{7545A9E0-8B30-43E7-BFE6-325E37A8CC78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690BDC2A-563F-46CC-8449-0731D64370A9}" type="parTrans" cxnId="{C2348B12-2DE4-474B-BD6E-C80D7C6B9705}">
      <dgm:prSet/>
      <dgm:spPr/>
      <dgm:t>
        <a:bodyPr/>
        <a:lstStyle/>
        <a:p>
          <a:endParaRPr lang="zh-CN" altLang="en-US"/>
        </a:p>
      </dgm:t>
    </dgm:pt>
    <dgm:pt modelId="{33650591-5807-4E72-AC3C-143D85974640}" type="sibTrans" cxnId="{C2348B12-2DE4-474B-BD6E-C80D7C6B9705}">
      <dgm:prSet/>
      <dgm:spPr/>
      <dgm:t>
        <a:bodyPr/>
        <a:lstStyle/>
        <a:p>
          <a:endParaRPr lang="zh-CN" altLang="en-US"/>
        </a:p>
      </dgm:t>
    </dgm:pt>
    <dgm:pt modelId="{A00B15FE-B3DD-4838-AA71-2D68230043C9}" type="pres">
      <dgm:prSet presAssocID="{245C8366-A476-4AC1-AA61-8B303F4E9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B2A61CF-575D-46F6-9D37-BAB5B947314B}" type="pres">
      <dgm:prSet presAssocID="{245C8366-A476-4AC1-AA61-8B303F4E918A}" presName="tSp" presStyleCnt="0"/>
      <dgm:spPr/>
    </dgm:pt>
    <dgm:pt modelId="{88C1DE97-16D8-494F-A125-BBA1F9D17699}" type="pres">
      <dgm:prSet presAssocID="{245C8366-A476-4AC1-AA61-8B303F4E918A}" presName="bSp" presStyleCnt="0"/>
      <dgm:spPr/>
    </dgm:pt>
    <dgm:pt modelId="{492D2032-EB7D-4F82-8532-28B6CC515151}" type="pres">
      <dgm:prSet presAssocID="{245C8366-A476-4AC1-AA61-8B303F4E918A}" presName="process" presStyleCnt="0"/>
      <dgm:spPr/>
    </dgm:pt>
    <dgm:pt modelId="{F981A10A-E025-46B5-AD08-BE8DDAD53980}" type="pres">
      <dgm:prSet presAssocID="{06AF2B1C-1153-4EEB-9879-E29E8F684859}" presName="composite1" presStyleCnt="0"/>
      <dgm:spPr/>
    </dgm:pt>
    <dgm:pt modelId="{557B5096-6E18-483C-B170-43770BC0BE90}" type="pres">
      <dgm:prSet presAssocID="{06AF2B1C-1153-4EEB-9879-E29E8F684859}" presName="dummyNode1" presStyleLbl="node1" presStyleIdx="0" presStyleCnt="3"/>
      <dgm:spPr/>
    </dgm:pt>
    <dgm:pt modelId="{7CCB32F5-B760-4BE1-A0C2-3285E1A2CCAB}" type="pres">
      <dgm:prSet presAssocID="{06AF2B1C-1153-4EEB-9879-E29E8F68485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FD93B4-A48D-4C10-BE82-2DF89701B6FF}" type="pres">
      <dgm:prSet presAssocID="{06AF2B1C-1153-4EEB-9879-E29E8F68485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1FBAA8-69C4-4DF2-BA29-845770C546AE}" type="pres">
      <dgm:prSet presAssocID="{06AF2B1C-1153-4EEB-9879-E29E8F68485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3902313-E094-42C8-8358-540CD2E8A411}" type="pres">
      <dgm:prSet presAssocID="{06AF2B1C-1153-4EEB-9879-E29E8F684859}" presName="connSite1" presStyleCnt="0"/>
      <dgm:spPr/>
    </dgm:pt>
    <dgm:pt modelId="{A0F8780E-2BFE-4737-B73D-081BE94367BC}" type="pres">
      <dgm:prSet presAssocID="{53BB2AE3-AAF4-4FDC-B0FD-43E8EB389188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702E14FC-A9A9-46FC-A9DE-53EBB2B3D075}" type="pres">
      <dgm:prSet presAssocID="{621C01C2-5FA6-4F75-BCAF-E47A5FE881AF}" presName="composite2" presStyleCnt="0"/>
      <dgm:spPr/>
    </dgm:pt>
    <dgm:pt modelId="{81B3F8DE-0899-4BF9-96DF-88B1C3FB4B0C}" type="pres">
      <dgm:prSet presAssocID="{621C01C2-5FA6-4F75-BCAF-E47A5FE881AF}" presName="dummyNode2" presStyleLbl="node1" presStyleIdx="0" presStyleCnt="3"/>
      <dgm:spPr/>
    </dgm:pt>
    <dgm:pt modelId="{F3061F6B-E2A8-4D93-B30C-BE3048340DCA}" type="pres">
      <dgm:prSet presAssocID="{621C01C2-5FA6-4F75-BCAF-E47A5FE881A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31B3576-BFD1-4C59-BBA4-E1C44807951B}" type="pres">
      <dgm:prSet presAssocID="{621C01C2-5FA6-4F75-BCAF-E47A5FE881A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2B797C-D85A-43A0-80DD-90ADDADF3A9A}" type="pres">
      <dgm:prSet presAssocID="{621C01C2-5FA6-4F75-BCAF-E47A5FE881A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0A8A60F-D141-41A0-8895-53E67E241AF3}" type="pres">
      <dgm:prSet presAssocID="{621C01C2-5FA6-4F75-BCAF-E47A5FE881AF}" presName="connSite2" presStyleCnt="0"/>
      <dgm:spPr/>
    </dgm:pt>
    <dgm:pt modelId="{A3C1BACE-62D2-41E5-9AA0-38AD50DC4504}" type="pres">
      <dgm:prSet presAssocID="{9B8AA1D0-689B-4441-ABE2-8B97E7C95357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F70F03A2-42B6-481F-8A7E-6078FBCEDDF1}" type="pres">
      <dgm:prSet presAssocID="{15421EC1-4B5A-4375-8B00-766EAD21313B}" presName="composite1" presStyleCnt="0"/>
      <dgm:spPr/>
    </dgm:pt>
    <dgm:pt modelId="{2998A71F-118F-423A-B80C-780FD7DD952E}" type="pres">
      <dgm:prSet presAssocID="{15421EC1-4B5A-4375-8B00-766EAD21313B}" presName="dummyNode1" presStyleLbl="node1" presStyleIdx="1" presStyleCnt="3"/>
      <dgm:spPr/>
    </dgm:pt>
    <dgm:pt modelId="{9E45E006-30D5-453D-BA66-BFDF66BE48B6}" type="pres">
      <dgm:prSet presAssocID="{15421EC1-4B5A-4375-8B00-766EAD21313B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82E3A6-EDF1-4ACA-8992-B12D2967D6C8}" type="pres">
      <dgm:prSet presAssocID="{15421EC1-4B5A-4375-8B00-766EAD21313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5B0CBB-473B-4802-B49A-0DE14DD7C29B}" type="pres">
      <dgm:prSet presAssocID="{15421EC1-4B5A-4375-8B00-766EAD21313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10FB33-A5C9-47F9-B228-1ADF1CBCAC83}" type="pres">
      <dgm:prSet presAssocID="{15421EC1-4B5A-4375-8B00-766EAD21313B}" presName="connSite1" presStyleCnt="0"/>
      <dgm:spPr/>
    </dgm:pt>
  </dgm:ptLst>
  <dgm:cxnLst>
    <dgm:cxn modelId="{F3DAE673-4A54-4250-A64D-08F03EC68A31}" srcId="{245C8366-A476-4AC1-AA61-8B303F4E918A}" destId="{15421EC1-4B5A-4375-8B00-766EAD21313B}" srcOrd="2" destOrd="0" parTransId="{78410E3F-88CF-4FC4-9BC0-9B0181B27A29}" sibTransId="{9A8B5773-FC14-4C4F-906B-F956513E6CCD}"/>
    <dgm:cxn modelId="{B3376B2A-BC33-42B0-B684-7A330611B1E5}" type="presOf" srcId="{C99A8656-F994-45C7-96AD-6D48720C3755}" destId="{F3061F6B-E2A8-4D93-B30C-BE3048340DCA}" srcOrd="0" destOrd="0" presId="urn:microsoft.com/office/officeart/2005/8/layout/hProcess4"/>
    <dgm:cxn modelId="{C2348B12-2DE4-474B-BD6E-C80D7C6B9705}" srcId="{15421EC1-4B5A-4375-8B00-766EAD21313B}" destId="{7545A9E0-8B30-43E7-BFE6-325E37A8CC78}" srcOrd="1" destOrd="0" parTransId="{690BDC2A-563F-46CC-8449-0731D64370A9}" sibTransId="{33650591-5807-4E72-AC3C-143D85974640}"/>
    <dgm:cxn modelId="{4C9D6DD5-F416-444D-B7AA-5E6A15786507}" type="presOf" srcId="{7545A9E0-8B30-43E7-BFE6-325E37A8CC78}" destId="{B482E3A6-EDF1-4ACA-8992-B12D2967D6C8}" srcOrd="1" destOrd="1" presId="urn:microsoft.com/office/officeart/2005/8/layout/hProcess4"/>
    <dgm:cxn modelId="{D92C24E1-8FCD-4A2B-909B-87F2F459F5DD}" type="presOf" srcId="{7545A9E0-8B30-43E7-BFE6-325E37A8CC78}" destId="{9E45E006-30D5-453D-BA66-BFDF66BE48B6}" srcOrd="0" destOrd="1" presId="urn:microsoft.com/office/officeart/2005/8/layout/hProcess4"/>
    <dgm:cxn modelId="{B9ABF927-623B-4C5D-B2D9-EB5978610091}" type="presOf" srcId="{245C8366-A476-4AC1-AA61-8B303F4E918A}" destId="{A00B15FE-B3DD-4838-AA71-2D68230043C9}" srcOrd="0" destOrd="0" presId="urn:microsoft.com/office/officeart/2005/8/layout/hProcess4"/>
    <dgm:cxn modelId="{EBED2B90-DCCC-4A27-BE32-0C0A07B13538}" type="presOf" srcId="{5B26DE03-13BC-4600-AEEC-DA76634C47DD}" destId="{9E45E006-30D5-453D-BA66-BFDF66BE48B6}" srcOrd="0" destOrd="0" presId="urn:microsoft.com/office/officeart/2005/8/layout/hProcess4"/>
    <dgm:cxn modelId="{69D1F191-7847-4E3C-8143-F37BFEC626B6}" type="presOf" srcId="{36A4F0DE-BE6C-4861-AD23-17C0E62DD5AA}" destId="{7CCB32F5-B760-4BE1-A0C2-3285E1A2CCAB}" srcOrd="0" destOrd="0" presId="urn:microsoft.com/office/officeart/2005/8/layout/hProcess4"/>
    <dgm:cxn modelId="{DA4076BC-FF07-428B-A638-AEC8640661FD}" type="presOf" srcId="{989403EF-625C-4BC6-9589-D653AD59D379}" destId="{F31B3576-BFD1-4C59-BBA4-E1C44807951B}" srcOrd="1" destOrd="1" presId="urn:microsoft.com/office/officeart/2005/8/layout/hProcess4"/>
    <dgm:cxn modelId="{3070F3C1-4B62-4656-9C06-0D1B5FE382A4}" type="presOf" srcId="{53BB2AE3-AAF4-4FDC-B0FD-43E8EB389188}" destId="{A0F8780E-2BFE-4737-B73D-081BE94367BC}" srcOrd="0" destOrd="0" presId="urn:microsoft.com/office/officeart/2005/8/layout/hProcess4"/>
    <dgm:cxn modelId="{852CC97F-B4E0-4697-97FE-51660289949B}" type="presOf" srcId="{06AF2B1C-1153-4EEB-9879-E29E8F684859}" destId="{371FBAA8-69C4-4DF2-BA29-845770C546AE}" srcOrd="0" destOrd="0" presId="urn:microsoft.com/office/officeart/2005/8/layout/hProcess4"/>
    <dgm:cxn modelId="{348004D0-9D37-4993-B6E1-144467A7F533}" type="presOf" srcId="{5B26DE03-13BC-4600-AEEC-DA76634C47DD}" destId="{B482E3A6-EDF1-4ACA-8992-B12D2967D6C8}" srcOrd="1" destOrd="0" presId="urn:microsoft.com/office/officeart/2005/8/layout/hProcess4"/>
    <dgm:cxn modelId="{A3237C5A-C00E-43F6-9E61-EDF54A90501F}" srcId="{621C01C2-5FA6-4F75-BCAF-E47A5FE881AF}" destId="{C99A8656-F994-45C7-96AD-6D48720C3755}" srcOrd="0" destOrd="0" parTransId="{C1517A6E-92E8-4176-BD3D-64D67CE624ED}" sibTransId="{773EAC4B-2C68-4E75-BCED-BFA80DDD6EC3}"/>
    <dgm:cxn modelId="{CF883D78-509C-4A6A-B43B-FD86453E887B}" srcId="{06AF2B1C-1153-4EEB-9879-E29E8F684859}" destId="{36A4F0DE-BE6C-4861-AD23-17C0E62DD5AA}" srcOrd="0" destOrd="0" parTransId="{EE106081-818B-43AF-8E94-8E31193AC4C0}" sibTransId="{0E741271-C4A0-4F6B-87EE-A2B40D48E831}"/>
    <dgm:cxn modelId="{02679385-DDED-4D76-A180-C4FAAA77CD3D}" type="presOf" srcId="{36A4F0DE-BE6C-4861-AD23-17C0E62DD5AA}" destId="{C8FD93B4-A48D-4C10-BE82-2DF89701B6FF}" srcOrd="1" destOrd="0" presId="urn:microsoft.com/office/officeart/2005/8/layout/hProcess4"/>
    <dgm:cxn modelId="{636ED5E5-7013-470A-B23C-26037DB21BDD}" type="presOf" srcId="{9B8AA1D0-689B-4441-ABE2-8B97E7C95357}" destId="{A3C1BACE-62D2-41E5-9AA0-38AD50DC4504}" srcOrd="0" destOrd="0" presId="urn:microsoft.com/office/officeart/2005/8/layout/hProcess4"/>
    <dgm:cxn modelId="{B2CF4EBE-B130-48A5-B387-CCA060243762}" srcId="{15421EC1-4B5A-4375-8B00-766EAD21313B}" destId="{5B26DE03-13BC-4600-AEEC-DA76634C47DD}" srcOrd="0" destOrd="0" parTransId="{F69F9F4C-C5E2-45DC-A7DD-B3271B6B8520}" sibTransId="{D4E3D6CE-B02C-417B-B355-A4F0B4ED62A9}"/>
    <dgm:cxn modelId="{44E206F0-8342-4DCD-B403-63EBC0D55244}" srcId="{06AF2B1C-1153-4EEB-9879-E29E8F684859}" destId="{19D42B2F-6B3A-4A11-9909-0F17396170BA}" srcOrd="1" destOrd="0" parTransId="{915232CF-3079-4450-A219-AE4E2D922750}" sibTransId="{5EEA211D-3E56-4D96-ACB3-9827633354A2}"/>
    <dgm:cxn modelId="{617546F6-255A-4DE1-8E35-C6865971CE25}" type="presOf" srcId="{989403EF-625C-4BC6-9589-D653AD59D379}" destId="{F3061F6B-E2A8-4D93-B30C-BE3048340DCA}" srcOrd="0" destOrd="1" presId="urn:microsoft.com/office/officeart/2005/8/layout/hProcess4"/>
    <dgm:cxn modelId="{BD8A3152-0B6E-4593-8E9F-CD9B60A012D3}" type="presOf" srcId="{19D42B2F-6B3A-4A11-9909-0F17396170BA}" destId="{C8FD93B4-A48D-4C10-BE82-2DF89701B6FF}" srcOrd="1" destOrd="1" presId="urn:microsoft.com/office/officeart/2005/8/layout/hProcess4"/>
    <dgm:cxn modelId="{99BD211A-11F3-4BCC-B3A0-A6E9088B981D}" srcId="{245C8366-A476-4AC1-AA61-8B303F4E918A}" destId="{06AF2B1C-1153-4EEB-9879-E29E8F684859}" srcOrd="0" destOrd="0" parTransId="{E9D0D8E6-E560-48E1-AAB8-1AB3316C9713}" sibTransId="{53BB2AE3-AAF4-4FDC-B0FD-43E8EB389188}"/>
    <dgm:cxn modelId="{B9973812-D4BC-4016-B2AD-2B0BE0F0C2E8}" srcId="{245C8366-A476-4AC1-AA61-8B303F4E918A}" destId="{621C01C2-5FA6-4F75-BCAF-E47A5FE881AF}" srcOrd="1" destOrd="0" parTransId="{6739B7C7-C191-4DA9-A08D-AFFEAE07FBF2}" sibTransId="{9B8AA1D0-689B-4441-ABE2-8B97E7C95357}"/>
    <dgm:cxn modelId="{557D9ADD-39A8-4CDA-B78D-C84229A1C170}" srcId="{621C01C2-5FA6-4F75-BCAF-E47A5FE881AF}" destId="{989403EF-625C-4BC6-9589-D653AD59D379}" srcOrd="1" destOrd="0" parTransId="{DE02AFB6-CAC6-43B3-BA8C-37A8DB831101}" sibTransId="{DF6E9ED0-5D1D-4B78-8839-31673405071C}"/>
    <dgm:cxn modelId="{84399086-3910-4F19-A473-6F1385F7B63D}" type="presOf" srcId="{621C01C2-5FA6-4F75-BCAF-E47A5FE881AF}" destId="{2F2B797C-D85A-43A0-80DD-90ADDADF3A9A}" srcOrd="0" destOrd="0" presId="urn:microsoft.com/office/officeart/2005/8/layout/hProcess4"/>
    <dgm:cxn modelId="{C1BA5944-4C7C-4B39-A6A1-5F584724AD9D}" type="presOf" srcId="{19D42B2F-6B3A-4A11-9909-0F17396170BA}" destId="{7CCB32F5-B760-4BE1-A0C2-3285E1A2CCAB}" srcOrd="0" destOrd="1" presId="urn:microsoft.com/office/officeart/2005/8/layout/hProcess4"/>
    <dgm:cxn modelId="{B1273295-3870-4913-B12F-6CCC49DC1EB9}" type="presOf" srcId="{15421EC1-4B5A-4375-8B00-766EAD21313B}" destId="{3C5B0CBB-473B-4802-B49A-0DE14DD7C29B}" srcOrd="0" destOrd="0" presId="urn:microsoft.com/office/officeart/2005/8/layout/hProcess4"/>
    <dgm:cxn modelId="{665ACBCB-DD53-4B34-B3A4-8B3ECF8DFF61}" type="presOf" srcId="{C99A8656-F994-45C7-96AD-6D48720C3755}" destId="{F31B3576-BFD1-4C59-BBA4-E1C44807951B}" srcOrd="1" destOrd="0" presId="urn:microsoft.com/office/officeart/2005/8/layout/hProcess4"/>
    <dgm:cxn modelId="{D29B6E31-06AE-449C-B4A1-CA9878355F87}" type="presParOf" srcId="{A00B15FE-B3DD-4838-AA71-2D68230043C9}" destId="{6B2A61CF-575D-46F6-9D37-BAB5B947314B}" srcOrd="0" destOrd="0" presId="urn:microsoft.com/office/officeart/2005/8/layout/hProcess4"/>
    <dgm:cxn modelId="{F1BEE866-988C-4591-A481-1BCF962781C1}" type="presParOf" srcId="{A00B15FE-B3DD-4838-AA71-2D68230043C9}" destId="{88C1DE97-16D8-494F-A125-BBA1F9D17699}" srcOrd="1" destOrd="0" presId="urn:microsoft.com/office/officeart/2005/8/layout/hProcess4"/>
    <dgm:cxn modelId="{E624CE20-3334-4C9A-9872-4E0F1BD9E977}" type="presParOf" srcId="{A00B15FE-B3DD-4838-AA71-2D68230043C9}" destId="{492D2032-EB7D-4F82-8532-28B6CC515151}" srcOrd="2" destOrd="0" presId="urn:microsoft.com/office/officeart/2005/8/layout/hProcess4"/>
    <dgm:cxn modelId="{4FA31B5C-EF76-407D-A1CB-7AD7C42550D2}" type="presParOf" srcId="{492D2032-EB7D-4F82-8532-28B6CC515151}" destId="{F981A10A-E025-46B5-AD08-BE8DDAD53980}" srcOrd="0" destOrd="0" presId="urn:microsoft.com/office/officeart/2005/8/layout/hProcess4"/>
    <dgm:cxn modelId="{E22A66D2-EDF6-4A91-B965-FC161A4E3C93}" type="presParOf" srcId="{F981A10A-E025-46B5-AD08-BE8DDAD53980}" destId="{557B5096-6E18-483C-B170-43770BC0BE90}" srcOrd="0" destOrd="0" presId="urn:microsoft.com/office/officeart/2005/8/layout/hProcess4"/>
    <dgm:cxn modelId="{70FE52AE-B59C-4919-80CD-4284D6E8A3E7}" type="presParOf" srcId="{F981A10A-E025-46B5-AD08-BE8DDAD53980}" destId="{7CCB32F5-B760-4BE1-A0C2-3285E1A2CCAB}" srcOrd="1" destOrd="0" presId="urn:microsoft.com/office/officeart/2005/8/layout/hProcess4"/>
    <dgm:cxn modelId="{0B68FE09-2E54-49E8-A58F-57BF0BFD8A06}" type="presParOf" srcId="{F981A10A-E025-46B5-AD08-BE8DDAD53980}" destId="{C8FD93B4-A48D-4C10-BE82-2DF89701B6FF}" srcOrd="2" destOrd="0" presId="urn:microsoft.com/office/officeart/2005/8/layout/hProcess4"/>
    <dgm:cxn modelId="{0DA368C5-7A35-4B10-884A-7B2AF92C455B}" type="presParOf" srcId="{F981A10A-E025-46B5-AD08-BE8DDAD53980}" destId="{371FBAA8-69C4-4DF2-BA29-845770C546AE}" srcOrd="3" destOrd="0" presId="urn:microsoft.com/office/officeart/2005/8/layout/hProcess4"/>
    <dgm:cxn modelId="{E9403340-94A5-4527-B6BC-24BE68B08D48}" type="presParOf" srcId="{F981A10A-E025-46B5-AD08-BE8DDAD53980}" destId="{F3902313-E094-42C8-8358-540CD2E8A411}" srcOrd="4" destOrd="0" presId="urn:microsoft.com/office/officeart/2005/8/layout/hProcess4"/>
    <dgm:cxn modelId="{E2A2CA05-70EA-45B6-B4C0-C01A8E4AABD9}" type="presParOf" srcId="{492D2032-EB7D-4F82-8532-28B6CC515151}" destId="{A0F8780E-2BFE-4737-B73D-081BE94367BC}" srcOrd="1" destOrd="0" presId="urn:microsoft.com/office/officeart/2005/8/layout/hProcess4"/>
    <dgm:cxn modelId="{A89604BF-C592-4568-A2CF-459FDF969394}" type="presParOf" srcId="{492D2032-EB7D-4F82-8532-28B6CC515151}" destId="{702E14FC-A9A9-46FC-A9DE-53EBB2B3D075}" srcOrd="2" destOrd="0" presId="urn:microsoft.com/office/officeart/2005/8/layout/hProcess4"/>
    <dgm:cxn modelId="{AC1ADB86-1BE7-4969-90A2-B5D475963AE5}" type="presParOf" srcId="{702E14FC-A9A9-46FC-A9DE-53EBB2B3D075}" destId="{81B3F8DE-0899-4BF9-96DF-88B1C3FB4B0C}" srcOrd="0" destOrd="0" presId="urn:microsoft.com/office/officeart/2005/8/layout/hProcess4"/>
    <dgm:cxn modelId="{A79E6D9F-2AE8-45C2-BEF3-B746D012DC33}" type="presParOf" srcId="{702E14FC-A9A9-46FC-A9DE-53EBB2B3D075}" destId="{F3061F6B-E2A8-4D93-B30C-BE3048340DCA}" srcOrd="1" destOrd="0" presId="urn:microsoft.com/office/officeart/2005/8/layout/hProcess4"/>
    <dgm:cxn modelId="{2F964DBF-1102-4CAF-AE9B-BB159B806831}" type="presParOf" srcId="{702E14FC-A9A9-46FC-A9DE-53EBB2B3D075}" destId="{F31B3576-BFD1-4C59-BBA4-E1C44807951B}" srcOrd="2" destOrd="0" presId="urn:microsoft.com/office/officeart/2005/8/layout/hProcess4"/>
    <dgm:cxn modelId="{79FC787A-0749-4211-81A4-FD1B6C20B0DE}" type="presParOf" srcId="{702E14FC-A9A9-46FC-A9DE-53EBB2B3D075}" destId="{2F2B797C-D85A-43A0-80DD-90ADDADF3A9A}" srcOrd="3" destOrd="0" presId="urn:microsoft.com/office/officeart/2005/8/layout/hProcess4"/>
    <dgm:cxn modelId="{7A84BF37-1637-445D-8925-FA44FF7151D4}" type="presParOf" srcId="{702E14FC-A9A9-46FC-A9DE-53EBB2B3D075}" destId="{40A8A60F-D141-41A0-8895-53E67E241AF3}" srcOrd="4" destOrd="0" presId="urn:microsoft.com/office/officeart/2005/8/layout/hProcess4"/>
    <dgm:cxn modelId="{DB3E3409-59DA-4364-A8BE-A20B009787E5}" type="presParOf" srcId="{492D2032-EB7D-4F82-8532-28B6CC515151}" destId="{A3C1BACE-62D2-41E5-9AA0-38AD50DC4504}" srcOrd="3" destOrd="0" presId="urn:microsoft.com/office/officeart/2005/8/layout/hProcess4"/>
    <dgm:cxn modelId="{A8046DD7-B51A-4289-936E-2873C1AD761D}" type="presParOf" srcId="{492D2032-EB7D-4F82-8532-28B6CC515151}" destId="{F70F03A2-42B6-481F-8A7E-6078FBCEDDF1}" srcOrd="4" destOrd="0" presId="urn:microsoft.com/office/officeart/2005/8/layout/hProcess4"/>
    <dgm:cxn modelId="{7A58E2E6-8205-4A15-AAE3-1572359F76B6}" type="presParOf" srcId="{F70F03A2-42B6-481F-8A7E-6078FBCEDDF1}" destId="{2998A71F-118F-423A-B80C-780FD7DD952E}" srcOrd="0" destOrd="0" presId="urn:microsoft.com/office/officeart/2005/8/layout/hProcess4"/>
    <dgm:cxn modelId="{4DC88034-B792-4EF8-BBB0-40940728248C}" type="presParOf" srcId="{F70F03A2-42B6-481F-8A7E-6078FBCEDDF1}" destId="{9E45E006-30D5-453D-BA66-BFDF66BE48B6}" srcOrd="1" destOrd="0" presId="urn:microsoft.com/office/officeart/2005/8/layout/hProcess4"/>
    <dgm:cxn modelId="{23210416-2201-48B0-97D4-7830A61C3857}" type="presParOf" srcId="{F70F03A2-42B6-481F-8A7E-6078FBCEDDF1}" destId="{B482E3A6-EDF1-4ACA-8992-B12D2967D6C8}" srcOrd="2" destOrd="0" presId="urn:microsoft.com/office/officeart/2005/8/layout/hProcess4"/>
    <dgm:cxn modelId="{AE5449DD-9191-4F58-B2C2-47CA1DF39AD2}" type="presParOf" srcId="{F70F03A2-42B6-481F-8A7E-6078FBCEDDF1}" destId="{3C5B0CBB-473B-4802-B49A-0DE14DD7C29B}" srcOrd="3" destOrd="0" presId="urn:microsoft.com/office/officeart/2005/8/layout/hProcess4"/>
    <dgm:cxn modelId="{450886C5-935C-42E1-A4EB-C58BBD0A4FD4}" type="presParOf" srcId="{F70F03A2-42B6-481F-8A7E-6078FBCEDDF1}" destId="{9310FB33-A5C9-47F9-B228-1ADF1CBCAC8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A8113E0-8702-404C-B7B9-C84A97C08543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0EF479-30BD-4C0D-B604-F9B131D1FA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6A57E-E535-461F-B500-44E6C8F38AC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4CED77-C65A-4AAF-823E-A2F488ABAC8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ECD12C-1B5A-4E0F-8241-CDC3B58A95D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15A72-4B6E-4A7F-9500-3181EC0199F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8F1F8E-5D52-4E65-80FC-7815502B700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5E3B8C-BB68-4BEF-97BB-37B8BF9F80D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4C963-08B0-4834-B7B4-0B5528CE892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www.wondershare.com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60B12-44DD-45F7-8D82-965BF139A42E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12A33-AB2B-4A61-84E9-91C8BD9FBD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F01E-B89D-4171-B1DC-33F8C9B82FC3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022BC-34CA-4517-8A65-2F81FEFDC9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952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0BD8-2289-48B3-BB20-88E5FD5133CB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7DBE-7044-4216-B55E-79F5CC195E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E987-5EB3-4F2F-BBFA-D2E79C450F8C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D6D4-7B66-4D5A-999A-01E8D78E08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5682-C113-4CA5-B8A9-5C9A099DF992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712EC-FA01-4FF9-9600-829C414DFF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B7E1-8245-462F-8670-C7713772D401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1DDF-0E08-4C49-AA6D-895DE40FE9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D217-E825-4539-A9D9-0078172BCFDA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5C7A-9AD2-4A38-84B3-9103385B57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E0717-66AB-4718-9F4A-EFB11190BE01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60006-DF13-4A33-9DF9-1827CA93E3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97F0-B293-42B2-824B-4E3B553CD111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40B7-09B1-4A53-92D6-9DD1A0C9BA9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6876-7044-4FCF-8A36-26EE0E4708F6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E489-E856-4433-86C5-9AB3ED17AB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77777"/>
            </a:gs>
            <a:gs pos="100000">
              <a:schemeClr val="tx1">
                <a:lumMod val="95000"/>
                <a:lumOff val="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5EFE89-CAEC-4CB6-AB91-1F1B76D17A8E}" type="datetimeFigureOut">
              <a:rPr lang="zh-CN" altLang="en-US"/>
              <a:pPr>
                <a:defRPr/>
              </a:pPr>
              <a:t>2012/5/8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2E3A12-8F5F-400A-8DF9-D1446AB08D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rgbClr val="7D7D7D">
                <a:tint val="100000"/>
                <a:shade val="100000"/>
                <a:satMod val="110000"/>
              </a:srgbClr>
            </a:solidFill>
            <a:prstDash val="solid"/>
          </a:ln>
          <a:gradFill>
            <a:gsLst>
              <a:gs pos="0">
                <a:srgbClr val="FFFFFF">
                  <a:tint val="40000"/>
                  <a:satMod val="250000"/>
                </a:srgbClr>
              </a:gs>
              <a:gs pos="9000">
                <a:srgbClr val="FFFFFF">
                  <a:tint val="52000"/>
                  <a:satMod val="300000"/>
                </a:srgbClr>
              </a:gs>
              <a:gs pos="50000">
                <a:srgbClr val="FFFFFF">
                  <a:shade val="20000"/>
                  <a:satMod val="300000"/>
                </a:srgbClr>
              </a:gs>
              <a:gs pos="79000">
                <a:srgbClr val="FFFFFF">
                  <a:tint val="52000"/>
                  <a:satMod val="300000"/>
                </a:srgbClr>
              </a:gs>
              <a:gs pos="100000">
                <a:srgbClr val="FFFFFF">
                  <a:tint val="40000"/>
                  <a:satMod val="250000"/>
                </a:srgb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 txBox="1">
            <a:spLocks noGrp="1"/>
          </p:cNvSpPr>
          <p:nvPr>
            <p:ph type="ctrTitle" idx="4294967295"/>
          </p:nvPr>
        </p:nvSpPr>
        <p:spPr>
          <a:xfrm>
            <a:off x="152400" y="3390901"/>
            <a:ext cx="7848600" cy="1015663"/>
          </a:xfr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dirty="0" smtClean="0">
                <a:ln w="1270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Click to add Title</a:t>
            </a:r>
          </a:p>
        </p:txBody>
      </p:sp>
      <p:sp>
        <p:nvSpPr>
          <p:cNvPr id="5" name="副标题 4"/>
          <p:cNvSpPr txBox="1">
            <a:spLocks noGrp="1"/>
          </p:cNvSpPr>
          <p:nvPr>
            <p:ph type="subTitle" idx="4294967295"/>
          </p:nvPr>
        </p:nvSpPr>
        <p:spPr>
          <a:xfrm>
            <a:off x="304800" y="4610100"/>
            <a:ext cx="4032250" cy="400050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000" spc="50" dirty="0" smtClean="0">
                <a:ln w="0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Click to add Title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8" name="Oval 28"/>
          <p:cNvSpPr/>
          <p:nvPr/>
        </p:nvSpPr>
        <p:spPr>
          <a:xfrm>
            <a:off x="8715404" y="5062549"/>
            <a:ext cx="152400" cy="152400"/>
          </a:xfrm>
          <a:prstGeom prst="ellipse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49000">
                <a:schemeClr val="accent3">
                  <a:lumMod val="75000"/>
                </a:schemeClr>
              </a:gs>
              <a:gs pos="49100">
                <a:schemeClr val="accent3">
                  <a:lumMod val="50000"/>
                </a:schemeClr>
              </a:gs>
              <a:gs pos="92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1"/>
          </a:gradFill>
          <a:ln w="1143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39000" dist="25400" dir="5400000" rotWithShape="0">
              <a:schemeClr val="accent3">
                <a:lumMod val="50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9" name="Oval 28"/>
          <p:cNvSpPr/>
          <p:nvPr/>
        </p:nvSpPr>
        <p:spPr>
          <a:xfrm>
            <a:off x="8715404" y="5348299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>
                  <a:lumMod val="85000"/>
                </a:schemeClr>
              </a:gs>
              <a:gs pos="49000">
                <a:schemeClr val="bg1">
                  <a:lumMod val="75000"/>
                </a:schemeClr>
              </a:gs>
              <a:gs pos="49100">
                <a:schemeClr val="bg1">
                  <a:lumMod val="65000"/>
                </a:schemeClr>
              </a:gs>
              <a:gs pos="92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1430" cap="flat" cmpd="sng" algn="ctr">
            <a:solidFill>
              <a:schemeClr val="bg1">
                <a:lumMod val="65000"/>
              </a:schemeClr>
            </a:solidFill>
            <a:prstDash val="solid"/>
          </a:ln>
          <a:effectLst>
            <a:outerShdw blurRad="39000" dist="25400" dir="5400000" rotWithShape="0">
              <a:schemeClr val="bg1">
                <a:lumMod val="65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28"/>
          <p:cNvSpPr/>
          <p:nvPr/>
        </p:nvSpPr>
        <p:spPr>
          <a:xfrm>
            <a:off x="8715404" y="4500574"/>
            <a:ext cx="152400" cy="152400"/>
          </a:xfrm>
          <a:prstGeom prst="ellipse">
            <a:avLst/>
          </a:prstGeom>
          <a:gradFill rotWithShape="1">
            <a:gsLst>
              <a:gs pos="0">
                <a:srgbClr val="B83D68">
                  <a:tint val="74000"/>
                </a:srgbClr>
              </a:gs>
              <a:gs pos="49000">
                <a:srgbClr val="B83D68">
                  <a:tint val="96000"/>
                  <a:shade val="84000"/>
                  <a:satMod val="110000"/>
                </a:srgbClr>
              </a:gs>
              <a:gs pos="49100">
                <a:srgbClr val="B83D68">
                  <a:shade val="55000"/>
                  <a:satMod val="150000"/>
                </a:srgbClr>
              </a:gs>
              <a:gs pos="92000">
                <a:srgbClr val="B83D68">
                  <a:tint val="98000"/>
                  <a:shade val="90000"/>
                  <a:satMod val="128000"/>
                </a:srgbClr>
              </a:gs>
              <a:gs pos="100000">
                <a:srgbClr val="B83D68">
                  <a:tint val="90000"/>
                  <a:shade val="97000"/>
                  <a:satMod val="128000"/>
                </a:srgbClr>
              </a:gs>
            </a:gsLst>
            <a:lin ang="5400000" scaled="1"/>
          </a:gradFill>
          <a:ln w="11430" cap="flat" cmpd="sng" algn="ctr">
            <a:solidFill>
              <a:srgbClr val="B83D68"/>
            </a:solidFill>
            <a:prstDash val="solid"/>
          </a:ln>
          <a:effectLst>
            <a:outerShdw blurRad="39000" dist="25400" dir="5400000" rotWithShape="0">
              <a:srgbClr val="B83D68">
                <a:shade val="33000"/>
                <a:alpha val="83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28"/>
          <p:cNvSpPr/>
          <p:nvPr/>
        </p:nvSpPr>
        <p:spPr>
          <a:xfrm>
            <a:off x="8715404" y="4776799"/>
            <a:ext cx="152400" cy="152400"/>
          </a:xfrm>
          <a:prstGeom prst="ellipse">
            <a:avLst/>
          </a:prstGeom>
          <a:gradFill rotWithShape="1">
            <a:gsLst>
              <a:gs pos="0">
                <a:srgbClr val="DE6C36">
                  <a:tint val="74000"/>
                </a:srgbClr>
              </a:gs>
              <a:gs pos="49000">
                <a:srgbClr val="DE6C36">
                  <a:tint val="96000"/>
                  <a:shade val="84000"/>
                  <a:satMod val="110000"/>
                </a:srgbClr>
              </a:gs>
              <a:gs pos="49100">
                <a:srgbClr val="DE6C36">
                  <a:shade val="55000"/>
                  <a:satMod val="150000"/>
                </a:srgbClr>
              </a:gs>
              <a:gs pos="92000">
                <a:srgbClr val="DE6C36">
                  <a:tint val="98000"/>
                  <a:shade val="90000"/>
                  <a:satMod val="128000"/>
                </a:srgbClr>
              </a:gs>
              <a:gs pos="100000">
                <a:srgbClr val="DE6C36">
                  <a:tint val="90000"/>
                  <a:shade val="97000"/>
                  <a:satMod val="128000"/>
                </a:srgbClr>
              </a:gs>
            </a:gsLst>
            <a:lin ang="5400000" scaled="1"/>
          </a:gradFill>
          <a:ln w="11430" cap="flat" cmpd="sng" algn="ctr">
            <a:solidFill>
              <a:srgbClr val="DE6C36"/>
            </a:solidFill>
            <a:prstDash val="solid"/>
          </a:ln>
          <a:effectLst>
            <a:outerShdw blurRad="39000" dist="25400" dir="5400000" rotWithShape="0">
              <a:srgbClr val="DE6C36">
                <a:shade val="33000"/>
                <a:alpha val="83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384300" y="1076325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99809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latin typeface="Arial" pitchFamily="34" charset="0"/>
                <a:cs typeface="Arial" pitchFamily="34" charset="0"/>
              </a:rPr>
              <a:t>Click to add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Title</a:t>
            </a:r>
            <a:endParaRPr lang="zh-CN" altLang="en-US" dirty="0"/>
          </a:p>
        </p:txBody>
      </p:sp>
      <p:sp>
        <p:nvSpPr>
          <p:cNvPr id="8" name="Oval 28"/>
          <p:cNvSpPr/>
          <p:nvPr/>
        </p:nvSpPr>
        <p:spPr>
          <a:xfrm>
            <a:off x="285720" y="500046"/>
            <a:ext cx="152400" cy="152400"/>
          </a:xfrm>
          <a:prstGeom prst="ellipse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49000">
                <a:schemeClr val="accent3">
                  <a:lumMod val="75000"/>
                </a:schemeClr>
              </a:gs>
              <a:gs pos="49100">
                <a:schemeClr val="accent3">
                  <a:lumMod val="50000"/>
                </a:schemeClr>
              </a:gs>
              <a:gs pos="92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1"/>
          </a:gradFill>
          <a:ln w="1143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39000" dist="25400" dir="5400000" rotWithShape="0">
              <a:schemeClr val="accent3">
                <a:lumMod val="50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14313" y="1428750"/>
            <a:ext cx="5357812" cy="28575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x-none" sz="2000" dirty="0" smtClean="0">
                <a:latin typeface="Arial" pitchFamily="34" charset="0"/>
                <a:cs typeface="Arial" pitchFamily="34" charset="0"/>
              </a:rPr>
              <a:t>To setup a widescreen presentation, do one of the following: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x-none" sz="2000" dirty="0" smtClean="0">
                <a:latin typeface="Arial" pitchFamily="34" charset="0"/>
                <a:cs typeface="Arial" pitchFamily="34" charset="0"/>
              </a:rPr>
              <a:t>Start with this template. Simply delete the example slides and add your own content.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x-none" sz="2000" dirty="0" smtClean="0">
                <a:latin typeface="Arial" pitchFamily="34" charset="0"/>
                <a:cs typeface="Arial" pitchFamily="34" charset="0"/>
              </a:rPr>
              <a:t>Or, go to the </a:t>
            </a:r>
            <a:r>
              <a:rPr lang="en-US" altLang="x-none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Design</a:t>
            </a:r>
            <a:r>
              <a:rPr lang="en-US" altLang="x-none" sz="2000" dirty="0" smtClean="0">
                <a:latin typeface="Arial" pitchFamily="34" charset="0"/>
                <a:cs typeface="Arial" pitchFamily="34" charset="0"/>
              </a:rPr>
              <a:t> tab and open the </a:t>
            </a:r>
            <a:r>
              <a:rPr lang="en-US" altLang="x-none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Page Setup </a:t>
            </a:r>
            <a:r>
              <a:rPr lang="en-US" altLang="x-none" sz="2000" dirty="0" smtClean="0">
                <a:latin typeface="Arial" pitchFamily="34" charset="0"/>
                <a:cs typeface="Arial" pitchFamily="34" charset="0"/>
              </a:rPr>
              <a:t>Dialog. Click the </a:t>
            </a:r>
            <a:r>
              <a:rPr lang="en-US" altLang="x-none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Slide Size</a:t>
            </a:r>
            <a:r>
              <a:rPr lang="en-US" altLang="x-none" sz="20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x-none" sz="2000" dirty="0" smtClean="0">
                <a:latin typeface="Arial" pitchFamily="34" charset="0"/>
                <a:cs typeface="Arial" pitchFamily="34" charset="0"/>
              </a:rPr>
              <a:t>dropdown and pick </a:t>
            </a:r>
            <a:r>
              <a:rPr lang="en-US" altLang="x-none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On-screen Show (16:9) </a:t>
            </a:r>
            <a:r>
              <a:rPr lang="en-US" altLang="x-none" sz="2000" dirty="0" smtClean="0">
                <a:latin typeface="Arial" pitchFamily="34" charset="0"/>
                <a:cs typeface="Arial" pitchFamily="34" charset="0"/>
              </a:rPr>
              <a:t>(Note: we also support 16:10, which is a common widescreen laptop resolution. 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对角圆角矩形 9"/>
          <p:cNvSpPr/>
          <p:nvPr/>
        </p:nvSpPr>
        <p:spPr>
          <a:xfrm>
            <a:off x="5715008" y="1571618"/>
            <a:ext cx="3214710" cy="2357454"/>
          </a:xfrm>
          <a:prstGeom prst="round2Diag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do I incorporate my logo to a slide that will apply to all the other slides?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99809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latin typeface="Arial" pitchFamily="34" charset="0"/>
                <a:cs typeface="Arial" pitchFamily="34" charset="0"/>
              </a:rPr>
              <a:t>Click to add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Title</a:t>
            </a:r>
            <a:endParaRPr lang="zh-CN" alt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785786" y="1500178"/>
          <a:ext cx="4797921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直接箭头连接符 5"/>
          <p:cNvCxnSpPr/>
          <p:nvPr/>
        </p:nvCxnSpPr>
        <p:spPr>
          <a:xfrm>
            <a:off x="5583238" y="207168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5583238" y="2857500"/>
            <a:ext cx="1214437" cy="500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rot="5400000" flipH="1" flipV="1">
            <a:off x="5404644" y="3178969"/>
            <a:ext cx="1714500" cy="1357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83425" y="2643188"/>
            <a:ext cx="16430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Add Your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Oval 28"/>
          <p:cNvSpPr/>
          <p:nvPr/>
        </p:nvSpPr>
        <p:spPr>
          <a:xfrm>
            <a:off x="285720" y="500046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>
                  <a:lumMod val="85000"/>
                </a:schemeClr>
              </a:gs>
              <a:gs pos="49000">
                <a:schemeClr val="bg1">
                  <a:lumMod val="75000"/>
                </a:schemeClr>
              </a:gs>
              <a:gs pos="49100">
                <a:schemeClr val="bg1">
                  <a:lumMod val="65000"/>
                </a:schemeClr>
              </a:gs>
              <a:gs pos="92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1430" cap="flat" cmpd="sng" algn="ctr">
            <a:solidFill>
              <a:schemeClr val="bg1">
                <a:lumMod val="65000"/>
              </a:schemeClr>
            </a:solidFill>
            <a:prstDash val="solid"/>
          </a:ln>
          <a:effectLst>
            <a:outerShdw blurRad="39000" dist="25400" dir="5400000" rotWithShape="0">
              <a:schemeClr val="bg1">
                <a:lumMod val="65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99809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latin typeface="Arial" pitchFamily="34" charset="0"/>
                <a:cs typeface="Arial" pitchFamily="34" charset="0"/>
              </a:rPr>
              <a:t>Click to add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Title</a:t>
            </a:r>
            <a:endParaRPr lang="zh-CN" alt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1285852" y="1000112"/>
          <a:ext cx="657229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28"/>
          <p:cNvSpPr/>
          <p:nvPr/>
        </p:nvSpPr>
        <p:spPr>
          <a:xfrm>
            <a:off x="285720" y="500046"/>
            <a:ext cx="152400" cy="152400"/>
          </a:xfrm>
          <a:prstGeom prst="ellipse">
            <a:avLst/>
          </a:prstGeom>
          <a:gradFill rotWithShape="1">
            <a:gsLst>
              <a:gs pos="0">
                <a:srgbClr val="DE6C36">
                  <a:tint val="74000"/>
                </a:srgbClr>
              </a:gs>
              <a:gs pos="49000">
                <a:srgbClr val="DE6C36">
                  <a:tint val="96000"/>
                  <a:shade val="84000"/>
                  <a:satMod val="110000"/>
                </a:srgbClr>
              </a:gs>
              <a:gs pos="49100">
                <a:srgbClr val="DE6C36">
                  <a:shade val="55000"/>
                  <a:satMod val="150000"/>
                </a:srgbClr>
              </a:gs>
              <a:gs pos="92000">
                <a:srgbClr val="DE6C36">
                  <a:tint val="98000"/>
                  <a:shade val="90000"/>
                  <a:satMod val="128000"/>
                </a:srgbClr>
              </a:gs>
              <a:gs pos="100000">
                <a:srgbClr val="DE6C36">
                  <a:tint val="90000"/>
                  <a:shade val="97000"/>
                  <a:satMod val="128000"/>
                </a:srgbClr>
              </a:gs>
            </a:gsLst>
            <a:lin ang="5400000" scaled="1"/>
          </a:gradFill>
          <a:ln w="11430" cap="flat" cmpd="sng" algn="ctr">
            <a:solidFill>
              <a:srgbClr val="DE6C36"/>
            </a:solidFill>
            <a:prstDash val="solid"/>
          </a:ln>
          <a:effectLst>
            <a:outerShdw blurRad="39000" dist="25400" dir="5400000" rotWithShape="0">
              <a:srgbClr val="DE6C36">
                <a:shade val="33000"/>
                <a:alpha val="83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99809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latin typeface="Arial" pitchFamily="34" charset="0"/>
                <a:cs typeface="Arial" pitchFamily="34" charset="0"/>
              </a:rPr>
              <a:t>Click to add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Title</a:t>
            </a:r>
            <a:endParaRPr lang="zh-CN" altLang="en-US" dirty="0"/>
          </a:p>
        </p:txBody>
      </p:sp>
      <p:sp>
        <p:nvSpPr>
          <p:cNvPr id="6" name="Oval 28"/>
          <p:cNvSpPr/>
          <p:nvPr/>
        </p:nvSpPr>
        <p:spPr>
          <a:xfrm>
            <a:off x="285720" y="500046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>
                  <a:lumMod val="85000"/>
                </a:schemeClr>
              </a:gs>
              <a:gs pos="49000">
                <a:schemeClr val="bg1">
                  <a:lumMod val="75000"/>
                </a:schemeClr>
              </a:gs>
              <a:gs pos="49100">
                <a:schemeClr val="bg1">
                  <a:lumMod val="65000"/>
                </a:schemeClr>
              </a:gs>
              <a:gs pos="92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1430" cap="flat" cmpd="sng" algn="ctr">
            <a:solidFill>
              <a:schemeClr val="bg1">
                <a:lumMod val="65000"/>
              </a:schemeClr>
            </a:solidFill>
            <a:prstDash val="solid"/>
          </a:ln>
          <a:effectLst>
            <a:outerShdw blurRad="39000" dist="25400" dir="5400000" rotWithShape="0">
              <a:schemeClr val="bg1">
                <a:lumMod val="65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gray">
          <a:xfrm>
            <a:off x="6715140" y="3528578"/>
            <a:ext cx="1123955" cy="1143007"/>
          </a:xfrm>
          <a:prstGeom prst="ellipse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7000">
                <a:schemeClr val="accent5">
                  <a:lumMod val="20000"/>
                  <a:lumOff val="80000"/>
                </a:schemeClr>
              </a:gs>
              <a:gs pos="91000">
                <a:schemeClr val="accent5">
                  <a:lumMod val="50000"/>
                </a:schemeClr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gray">
          <a:xfrm>
            <a:off x="2428875" y="2243138"/>
            <a:ext cx="4500563" cy="1917700"/>
          </a:xfrm>
          <a:prstGeom prst="upArrow">
            <a:avLst>
              <a:gd name="adj1" fmla="val 57824"/>
              <a:gd name="adj2" fmla="val 63264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25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gray">
          <a:xfrm>
            <a:off x="2958894" y="3528578"/>
            <a:ext cx="1123955" cy="1143007"/>
          </a:xfrm>
          <a:prstGeom prst="ellipse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37000">
                <a:schemeClr val="accent3">
                  <a:lumMod val="20000"/>
                  <a:lumOff val="80000"/>
                </a:schemeClr>
              </a:gs>
              <a:gs pos="91000">
                <a:srgbClr val="404F27"/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gray">
          <a:xfrm>
            <a:off x="1857356" y="1643054"/>
            <a:ext cx="5451703" cy="539776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bg1"/>
                </a:solidFill>
                <a:latin typeface="Verdana" pitchFamily="34" charset="0"/>
              </a:rPr>
              <a:t>Add Your Text</a:t>
            </a:r>
          </a:p>
        </p:txBody>
      </p:sp>
      <p:sp>
        <p:nvSpPr>
          <p:cNvPr id="22539" name="Text Box 6"/>
          <p:cNvSpPr txBox="1">
            <a:spLocks noChangeArrowheads="1"/>
          </p:cNvSpPr>
          <p:nvPr/>
        </p:nvSpPr>
        <p:spPr bwMode="gray">
          <a:xfrm>
            <a:off x="3786188" y="2928938"/>
            <a:ext cx="1920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000000"/>
                </a:solidFill>
                <a:latin typeface="Calibri" pitchFamily="34" charset="0"/>
              </a:rPr>
              <a:t>Add Your Text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gray">
          <a:xfrm>
            <a:off x="1138238" y="3532051"/>
            <a:ext cx="1123955" cy="1143007"/>
          </a:xfrm>
          <a:prstGeom prst="ellipse">
            <a:avLst/>
          </a:prstGeom>
          <a:gradFill>
            <a:gsLst>
              <a:gs pos="0">
                <a:srgbClr val="FF0000"/>
              </a:gs>
              <a:gs pos="37000">
                <a:schemeClr val="accent2">
                  <a:lumMod val="20000"/>
                  <a:lumOff val="80000"/>
                </a:schemeClr>
              </a:gs>
              <a:gs pos="91000">
                <a:srgbClr val="920000"/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gray">
          <a:xfrm>
            <a:off x="1143000" y="3886200"/>
            <a:ext cx="1046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latin typeface="Calibri" pitchFamily="34" charset="0"/>
              </a:rPr>
              <a:t>concept</a:t>
            </a:r>
          </a:p>
        </p:txBody>
      </p:sp>
      <p:sp>
        <p:nvSpPr>
          <p:cNvPr id="22542" name="Text Box 18"/>
          <p:cNvSpPr txBox="1">
            <a:spLocks noChangeArrowheads="1"/>
          </p:cNvSpPr>
          <p:nvPr/>
        </p:nvSpPr>
        <p:spPr bwMode="gray">
          <a:xfrm>
            <a:off x="2928938" y="3886200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latin typeface="Calibri" pitchFamily="34" charset="0"/>
              </a:rPr>
              <a:t>Concept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gray">
          <a:xfrm>
            <a:off x="4857752" y="3528578"/>
            <a:ext cx="1123955" cy="1143007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7000">
                <a:schemeClr val="accent1">
                  <a:lumMod val="20000"/>
                  <a:lumOff val="80000"/>
                </a:schemeClr>
              </a:gs>
              <a:gs pos="91000">
                <a:schemeClr val="tx2">
                  <a:lumMod val="75000"/>
                </a:schemeClr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4" name="Text Box 24"/>
          <p:cNvSpPr txBox="1">
            <a:spLocks noChangeArrowheads="1"/>
          </p:cNvSpPr>
          <p:nvPr/>
        </p:nvSpPr>
        <p:spPr bwMode="gray">
          <a:xfrm>
            <a:off x="4786313" y="3886200"/>
            <a:ext cx="120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latin typeface="Calibri" pitchFamily="34" charset="0"/>
              </a:rPr>
              <a:t>Concept</a:t>
            </a:r>
          </a:p>
        </p:txBody>
      </p:sp>
      <p:sp>
        <p:nvSpPr>
          <p:cNvPr id="22545" name="Text Box 31"/>
          <p:cNvSpPr txBox="1">
            <a:spLocks noChangeArrowheads="1"/>
          </p:cNvSpPr>
          <p:nvPr/>
        </p:nvSpPr>
        <p:spPr bwMode="gray">
          <a:xfrm>
            <a:off x="6786563" y="3886200"/>
            <a:ext cx="1058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latin typeface="Calibri" pitchFamily="34" charset="0"/>
              </a:rPr>
              <a:t>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99809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latin typeface="Arial" pitchFamily="34" charset="0"/>
                <a:cs typeface="Arial" pitchFamily="34" charset="0"/>
              </a:rPr>
              <a:t>Click to add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Title</a:t>
            </a:r>
            <a:endParaRPr lang="zh-CN" altLang="en-US" dirty="0"/>
          </a:p>
        </p:txBody>
      </p:sp>
      <p:sp>
        <p:nvSpPr>
          <p:cNvPr id="8" name="Oval 28"/>
          <p:cNvSpPr/>
          <p:nvPr/>
        </p:nvSpPr>
        <p:spPr>
          <a:xfrm>
            <a:off x="285720" y="500046"/>
            <a:ext cx="152400" cy="152400"/>
          </a:xfrm>
          <a:prstGeom prst="ellipse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49000">
                <a:schemeClr val="accent3">
                  <a:lumMod val="75000"/>
                </a:schemeClr>
              </a:gs>
              <a:gs pos="49100">
                <a:schemeClr val="accent3">
                  <a:lumMod val="50000"/>
                </a:schemeClr>
              </a:gs>
              <a:gs pos="92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1"/>
          </a:gradFill>
          <a:ln w="1143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39000" dist="25400" dir="5400000" rotWithShape="0">
              <a:schemeClr val="accent3">
                <a:lumMod val="50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071538" y="1142988"/>
          <a:ext cx="7262842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 txBox="1">
            <a:spLocks noGrp="1"/>
          </p:cNvSpPr>
          <p:nvPr>
            <p:ph type="ctrTitle" idx="4294967295"/>
          </p:nvPr>
        </p:nvSpPr>
        <p:spPr>
          <a:xfrm>
            <a:off x="214282" y="3000376"/>
            <a:ext cx="6000792" cy="1323439"/>
          </a:xfrm>
        </p:spPr>
        <p:txBody>
          <a:bodyPr wrap="square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8000" dirty="0" smtClean="0">
                <a:ln w="1270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2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Thank You!</a:t>
            </a:r>
          </a:p>
        </p:txBody>
      </p:sp>
      <p:sp>
        <p:nvSpPr>
          <p:cNvPr id="5" name="副标题 4"/>
          <p:cNvSpPr txBox="1">
            <a:spLocks noGrp="1"/>
          </p:cNvSpPr>
          <p:nvPr>
            <p:ph type="subTitle" idx="4294967295"/>
          </p:nvPr>
        </p:nvSpPr>
        <p:spPr>
          <a:xfrm>
            <a:off x="357188" y="4429125"/>
            <a:ext cx="4032250" cy="400050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000" spc="50" dirty="0" smtClean="0">
                <a:ln w="0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Click to add Title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powerpoint-template-widescreen</Template>
  <TotalTime>5</TotalTime>
  <Words>112</Words>
  <Application>Microsoft Office PowerPoint</Application>
  <PresentationFormat>On-screen Show (16:10)</PresentationFormat>
  <Paragraphs>21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Calibri</vt:lpstr>
      <vt:lpstr>Trebuchet MS</vt:lpstr>
      <vt:lpstr>Verdana</vt:lpstr>
      <vt:lpstr>powerpoint-template-widescreen</vt:lpstr>
      <vt:lpstr>powerpoint-template-widescreen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红色井岗山</dc:creator>
  <cp:lastModifiedBy>pc</cp:lastModifiedBy>
  <cp:revision>3</cp:revision>
  <dcterms:created xsi:type="dcterms:W3CDTF">2008-05-26T07:24:35Z</dcterms:created>
  <dcterms:modified xsi:type="dcterms:W3CDTF">2012-05-08T09:44:54Z</dcterms:modified>
</cp:coreProperties>
</file>