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12" autoAdjust="0"/>
  </p:normalViewPr>
  <p:slideViewPr>
    <p:cSldViewPr>
      <p:cViewPr>
        <p:scale>
          <a:sx n="80" d="100"/>
          <a:sy n="80" d="100"/>
        </p:scale>
        <p:origin x="-30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1F09-9396-4E53-9DA7-137314C21D8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BF161-AC8F-4404-A048-7F6FAD02A3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F161-AC8F-4404-A048-7F6FAD02A3E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54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2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7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97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1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219A-6A22-4731-A5BE-6502D3A983AD}" type="datetimeFigureOut">
              <a:rPr lang="zh-CN" altLang="en-US" smtClean="0"/>
              <a:pPr/>
              <a:t>2011-1-25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A753-FB53-49AC-831F-BBFDFC4BAA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5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55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41" Type="http://schemas.openxmlformats.org/officeDocument/2006/relationships/image" Target="../media/image37.png"/><Relationship Id="rId54" Type="http://schemas.openxmlformats.org/officeDocument/2006/relationships/image" Target="../media/image50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9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openxmlformats.org/officeDocument/2006/relationships/image" Target="../media/image4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4.png"/><Relationship Id="rId56" Type="http://schemas.openxmlformats.org/officeDocument/2006/relationships/image" Target="../media/image52.png"/><Relationship Id="rId8" Type="http://schemas.openxmlformats.org/officeDocument/2006/relationships/image" Target="../media/image4.png"/><Relationship Id="rId51" Type="http://schemas.openxmlformats.org/officeDocument/2006/relationships/image" Target="../media/image47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12"/>
            <a:ext cx="9144000" cy="5225143"/>
          </a:xfrm>
          <a:prstGeom prst="rect">
            <a:avLst/>
          </a:prstGeom>
        </p:spPr>
      </p:pic>
      <p:pic>
        <p:nvPicPr>
          <p:cNvPr id="28" name="00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7.1958"/>
                </p14:media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9324528" y="-4453"/>
            <a:ext cx="609600" cy="609600"/>
          </a:xfrm>
          <a:prstGeom prst="rect">
            <a:avLst/>
          </a:prstGeom>
        </p:spPr>
      </p:pic>
      <p:sp>
        <p:nvSpPr>
          <p:cNvPr id="29" name="TextBox 28">
            <a:hlinkClick r:id="" action="ppaction://hlinkshowjump?jump=nextslide"/>
          </p:cNvPr>
          <p:cNvSpPr txBox="1"/>
          <p:nvPr/>
        </p:nvSpPr>
        <p:spPr>
          <a:xfrm>
            <a:off x="3181351" y="2136836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ENTER THE PRESENTATION</a:t>
            </a:r>
            <a:endParaRPr lang="zh-CN" altLang="en-US" b="1" dirty="0">
              <a:solidFill>
                <a:srgbClr val="FFFF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6476" y="2560673"/>
            <a:ext cx="499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effectLst/>
              </a:rPr>
              <a:t>Personal Work No.1, 2010.09.19</a:t>
            </a:r>
            <a:r>
              <a:rPr lang="en-US" altLang="zh-CN" sz="1200" dirty="0">
                <a:solidFill>
                  <a:schemeClr val="bg1"/>
                </a:solidFill>
                <a:effectLst/>
              </a:rPr>
              <a:t>, </a:t>
            </a:r>
            <a:r>
              <a:rPr lang="en-US" altLang="zh-CN" sz="1200" dirty="0" smtClean="0">
                <a:solidFill>
                  <a:schemeClr val="bg1"/>
                </a:solidFill>
                <a:effectLst/>
              </a:rPr>
              <a:t>Designed by Tian Wei</a:t>
            </a:r>
            <a:endParaRPr lang="zh-CN" altLang="en-US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16368" y="2878739"/>
            <a:ext cx="25112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spc="300" dirty="0">
                <a:solidFill>
                  <a:schemeClr val="bg1"/>
                </a:solidFill>
                <a:effectLst/>
                <a:latin typeface="+mj-lt"/>
              </a:rPr>
              <a:t>To </a:t>
            </a:r>
            <a:r>
              <a:rPr lang="en-US" altLang="zh-CN" sz="1200" spc="300" dirty="0" smtClean="0">
                <a:solidFill>
                  <a:schemeClr val="bg1"/>
                </a:solidFill>
                <a:effectLst/>
                <a:latin typeface="+mj-lt"/>
              </a:rPr>
              <a:t>Share With Everyone</a:t>
            </a:r>
            <a:endParaRPr lang="zh-CN" altLang="en-US" sz="1200" spc="30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4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6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7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8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84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94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1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14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2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4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3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6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64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7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8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84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9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94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20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4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21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214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22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23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234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24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244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838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878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938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98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58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118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178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38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298"/>
                            </p:stCondLst>
                            <p:childTnLst>
                              <p:par>
                                <p:cTn id="192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358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418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478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538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98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658"/>
                            </p:stCondLst>
                            <p:childTnLst>
                              <p:par>
                                <p:cTn id="228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718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78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838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98"/>
                            </p:stCondLst>
                            <p:childTnLst>
                              <p:par>
                                <p:cTn id="252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58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18"/>
                            </p:stCondLst>
                            <p:childTnLst>
                              <p:par>
                                <p:cTn id="264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78"/>
                            </p:stCondLst>
                            <p:childTnLst>
                              <p:par>
                                <p:cTn id="270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38"/>
                            </p:stCondLst>
                            <p:childTnLst>
                              <p:par>
                                <p:cTn id="276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198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258"/>
                            </p:stCondLst>
                            <p:childTnLst>
                              <p:par>
                                <p:cTn id="288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318"/>
                            </p:stCondLst>
                            <p:childTnLst>
                              <p:par>
                                <p:cTn id="294" presetID="10" presetClass="exit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2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</TotalTime>
  <Words>18</Words>
  <Application>Microsoft Office PowerPoint</Application>
  <PresentationFormat>全屏显示(16:10)</PresentationFormat>
  <Paragraphs>4</Paragraphs>
  <Slides>1</Slides>
  <Notes>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Blank</vt:lpstr>
      <vt:lpstr>PowerPoint 演示文稿</vt:lpstr>
    </vt:vector>
  </TitlesOfParts>
  <Company>SkyUN.Org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TIANWEI</dc:creator>
  <cp:lastModifiedBy>本本</cp:lastModifiedBy>
  <cp:revision>32</cp:revision>
  <dcterms:created xsi:type="dcterms:W3CDTF">2010-09-09T02:26:53Z</dcterms:created>
  <dcterms:modified xsi:type="dcterms:W3CDTF">2011-01-25T00:54:12Z</dcterms:modified>
</cp:coreProperties>
</file>