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  <p:embeddedFont>
      <p:font typeface="PMingLiU" pitchFamily="18" charset="-120"/>
      <p:regular r:id="rId7"/>
    </p:embeddedFont>
  </p:embeddedFontLst>
  <p:custDataLst>
    <p:tags r:id="rId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3356992"/>
            <a:ext cx="6696744" cy="1951856"/>
          </a:xfrm>
        </p:spPr>
        <p:txBody>
          <a:bodyPr/>
          <a:lstStyle>
            <a:lvl1pPr algn="l">
              <a:defRPr sz="6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5295734"/>
            <a:ext cx="6696744" cy="941578"/>
          </a:xfrm>
        </p:spPr>
        <p:txBody>
          <a:bodyPr/>
          <a:lstStyle>
            <a:lvl1pPr marL="0" indent="0" algn="l">
              <a:buFontTx/>
              <a:buNone/>
              <a:defRPr sz="2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2F378-412C-46EB-A952-DDE7EA1C463C}" type="datetimeFigureOut">
              <a:rPr lang="zh-TW" altLang="en-US"/>
              <a:pPr>
                <a:defRPr/>
              </a:pPr>
              <a:t>2012/5/12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92CCE-F7F9-4806-90F9-D249FDADBE3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324600" y="1371600"/>
            <a:ext cx="2590800" cy="4876800"/>
          </a:xfrm>
          <a:prstGeom prst="round2DiagRect">
            <a:avLst/>
          </a:prstGeom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8600" y="1371600"/>
            <a:ext cx="5867400" cy="4876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548680"/>
            <a:ext cx="8663880" cy="1044699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28600" y="620688"/>
            <a:ext cx="8686800" cy="54753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9596-70CA-4C5C-8C4D-1AC61E3079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179512" y="188640"/>
            <a:ext cx="8784976" cy="64807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264296" y="1556792"/>
            <a:ext cx="6615407" cy="4392488"/>
          </a:xfrm>
          <a:prstGeom prst="round2DiagRect">
            <a:avLst>
              <a:gd name="adj1" fmla="val 6914"/>
              <a:gd name="adj2" fmla="val 0"/>
            </a:avLst>
          </a:prstGeom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Image fu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8686800" cy="3429000"/>
          </a:xfrm>
          <a:prstGeom prst="round2DiagRect">
            <a:avLst/>
          </a:prstGeom>
          <a:solidFill>
            <a:schemeClr val="bg1">
              <a:alpha val="80000"/>
            </a:schemeClr>
          </a:solidFill>
          <a:ln cmpd="dbl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440000" rtlCol="0" anchor="b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en-US" sz="4800" b="1" noProof="0" dirty="0">
                <a:solidFill>
                  <a:schemeClr val="accent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 lvl="0"/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7772400" cy="1143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dirty="0" smtClean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4686-3FA9-4BCB-A00D-34EC203DB11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Image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1511660" y="552872"/>
            <a:ext cx="6120680" cy="2876128"/>
          </a:xfrm>
          <a:prstGeom prst="round2DiagRect">
            <a:avLst>
              <a:gd name="adj1" fmla="val 11957"/>
              <a:gd name="adj2" fmla="val 0"/>
            </a:avLst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2143" y="3356992"/>
            <a:ext cx="8280920" cy="1951856"/>
          </a:xfrm>
        </p:spPr>
        <p:txBody>
          <a:bodyPr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143" y="5295734"/>
            <a:ext cx="8280920" cy="941578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692275" y="3860800"/>
            <a:ext cx="5111750" cy="0"/>
            <a:chOff x="467544" y="3645024"/>
            <a:chExt cx="5112568" cy="0"/>
          </a:xfrm>
        </p:grpSpPr>
        <p:cxnSp>
          <p:nvCxnSpPr>
            <p:cNvPr id="6" name="Straight Connector 7"/>
            <p:cNvCxnSpPr/>
            <p:nvPr userDrawn="1"/>
          </p:nvCxnSpPr>
          <p:spPr>
            <a:xfrm>
              <a:off x="467544" y="3645024"/>
              <a:ext cx="792290" cy="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8"/>
            <p:cNvCxnSpPr/>
            <p:nvPr userDrawn="1"/>
          </p:nvCxnSpPr>
          <p:spPr>
            <a:xfrm>
              <a:off x="1331282" y="3645024"/>
              <a:ext cx="792290" cy="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9"/>
            <p:cNvCxnSpPr/>
            <p:nvPr userDrawn="1"/>
          </p:nvCxnSpPr>
          <p:spPr>
            <a:xfrm>
              <a:off x="2195020" y="3645024"/>
              <a:ext cx="792290" cy="0"/>
            </a:xfrm>
            <a:prstGeom prst="line">
              <a:avLst/>
            </a:prstGeom>
            <a:ln w="317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0"/>
            <p:cNvCxnSpPr/>
            <p:nvPr userDrawn="1"/>
          </p:nvCxnSpPr>
          <p:spPr>
            <a:xfrm>
              <a:off x="3060347" y="3645024"/>
              <a:ext cx="792289" cy="0"/>
            </a:xfrm>
            <a:prstGeom prst="line">
              <a:avLst/>
            </a:prstGeom>
            <a:ln w="317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1"/>
            <p:cNvCxnSpPr/>
            <p:nvPr userDrawn="1"/>
          </p:nvCxnSpPr>
          <p:spPr>
            <a:xfrm>
              <a:off x="3924085" y="3645024"/>
              <a:ext cx="792289" cy="0"/>
            </a:xfrm>
            <a:prstGeom prst="line">
              <a:avLst/>
            </a:prstGeom>
            <a:ln w="317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2"/>
            <p:cNvCxnSpPr/>
            <p:nvPr userDrawn="1"/>
          </p:nvCxnSpPr>
          <p:spPr>
            <a:xfrm>
              <a:off x="4787823" y="3645024"/>
              <a:ext cx="79228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7544" y="4077072"/>
            <a:ext cx="7583760" cy="1224136"/>
          </a:xfrm>
        </p:spPr>
        <p:txBody>
          <a:bodyPr/>
          <a:lstStyle>
            <a:lvl1pPr algn="ctr">
              <a:buFontTx/>
              <a:buNone/>
              <a:defRPr sz="28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916832"/>
            <a:ext cx="7583760" cy="1739293"/>
          </a:xfrm>
        </p:spPr>
        <p:txBody>
          <a:bodyPr anchor="b"/>
          <a:lstStyle>
            <a:lvl1pPr algn="ctr">
              <a:defRPr sz="5400">
                <a:solidFill>
                  <a:schemeClr val="accent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250825" y="6453188"/>
            <a:ext cx="5113338" cy="0"/>
            <a:chOff x="467544" y="3645024"/>
            <a:chExt cx="5112568" cy="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467544" y="3645024"/>
              <a:ext cx="792044" cy="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1331014" y="3645024"/>
              <a:ext cx="792044" cy="0"/>
            </a:xfrm>
            <a:prstGeom prst="line">
              <a:avLst/>
            </a:prstGeom>
            <a:ln w="3175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2196072" y="3645024"/>
              <a:ext cx="792043" cy="0"/>
            </a:xfrm>
            <a:prstGeom prst="line">
              <a:avLst/>
            </a:prstGeom>
            <a:ln w="317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3059542" y="3645024"/>
              <a:ext cx="792043" cy="0"/>
            </a:xfrm>
            <a:prstGeom prst="line">
              <a:avLst/>
            </a:prstGeom>
            <a:ln w="317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3924598" y="3645024"/>
              <a:ext cx="792044" cy="0"/>
            </a:xfrm>
            <a:prstGeom prst="line">
              <a:avLst/>
            </a:prstGeom>
            <a:ln w="317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4788068" y="3645024"/>
              <a:ext cx="792044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5616" y="2780928"/>
            <a:ext cx="6215608" cy="936104"/>
          </a:xfrm>
        </p:spPr>
        <p:txBody>
          <a:bodyPr/>
          <a:lstStyle>
            <a:lvl1pPr algn="ctr">
              <a:buFontTx/>
              <a:buNone/>
              <a:defRPr sz="28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052736"/>
            <a:ext cx="6215608" cy="1739293"/>
          </a:xfrm>
        </p:spPr>
        <p:txBody>
          <a:bodyPr anchor="b"/>
          <a:lstStyle>
            <a:lvl1pPr algn="ctr">
              <a:defRPr sz="5400">
                <a:solidFill>
                  <a:schemeClr val="accent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dirty="0" smtClean="0"/>
          </a:p>
        </p:txBody>
      </p:sp>
      <p:sp>
        <p:nvSpPr>
          <p:cNvPr id="14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5436096" y="3869515"/>
            <a:ext cx="2752078" cy="2592288"/>
          </a:xfrm>
          <a:prstGeom prst="round2DiagRect">
            <a:avLst/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1520" y="5661248"/>
            <a:ext cx="6696744" cy="576064"/>
          </a:xfrm>
        </p:spPr>
        <p:txBody>
          <a:bodyPr/>
          <a:lstStyle>
            <a:lvl1pPr algn="l">
              <a:buFontTx/>
              <a:buNone/>
              <a:defRPr sz="24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4860032" y="476672"/>
            <a:ext cx="3352800" cy="4176464"/>
          </a:xfrm>
          <a:prstGeom prst="round2DiagRect">
            <a:avLst>
              <a:gd name="adj1" fmla="val 11111"/>
              <a:gd name="adj2" fmla="val 0"/>
            </a:avLst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4725144"/>
            <a:ext cx="7776864" cy="96051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smtClean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4509120"/>
            <a:ext cx="8015808" cy="609600"/>
          </a:xfrm>
        </p:spPr>
        <p:txBody>
          <a:bodyPr/>
          <a:lstStyle>
            <a:lvl1pPr algn="ctr">
              <a:buFontTx/>
              <a:buNone/>
              <a:defRPr sz="3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611560" y="1124744"/>
            <a:ext cx="7223720" cy="2304256"/>
          </a:xfrm>
          <a:prstGeom prst="round2DiagRect">
            <a:avLst>
              <a:gd name="adj1" fmla="val 12625"/>
              <a:gd name="adj2" fmla="val 0"/>
            </a:avLst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429001"/>
            <a:ext cx="8015808" cy="1080120"/>
          </a:xfrm>
        </p:spPr>
        <p:txBody>
          <a:bodyPr/>
          <a:lstStyle>
            <a:lvl1pPr algn="ctr">
              <a:defRPr sz="48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smtClean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Imag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98821" y="5085184"/>
            <a:ext cx="7367736" cy="864096"/>
          </a:xfrm>
        </p:spPr>
        <p:txBody>
          <a:bodyPr/>
          <a:lstStyle>
            <a:lvl1pPr algn="ctr">
              <a:buFontTx/>
              <a:buNone/>
              <a:defRPr sz="28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Picture Placeholder 19"/>
          <p:cNvSpPr>
            <a:spLocks noGrp="1"/>
          </p:cNvSpPr>
          <p:nvPr>
            <p:ph type="pic" sz="quarter" idx="11"/>
          </p:nvPr>
        </p:nvSpPr>
        <p:spPr>
          <a:xfrm>
            <a:off x="3501639" y="764704"/>
            <a:ext cx="1562100" cy="1447800"/>
          </a:xfrm>
          <a:prstGeom prst="round2DiagRect">
            <a:avLst/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altLang="zh-CN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4865" y="2780928"/>
            <a:ext cx="6575648" cy="2304777"/>
          </a:xfrm>
        </p:spPr>
        <p:txBody>
          <a:bodyPr/>
          <a:lstStyle>
            <a:lvl1pPr algn="ctr">
              <a:defRPr sz="7200">
                <a:solidFill>
                  <a:schemeClr val="accent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en-US" noProof="0" smtClean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68077"/>
            <a:ext cx="8591872" cy="8286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196752"/>
            <a:ext cx="8591872" cy="532859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68300"/>
            <a:ext cx="86645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96975"/>
            <a:ext cx="8664575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5225"/>
            <a:ext cx="1103313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fld id="{D080D855-75FD-4D11-AEFC-8EF7B6957A4F}" type="datetimeFigureOut">
              <a:rPr lang="zh-TW" altLang="en-US"/>
              <a:pPr>
                <a:defRPr/>
              </a:pPr>
              <a:t>2012/5/12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1913" y="6245225"/>
            <a:ext cx="62642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237288"/>
            <a:ext cx="598487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fld id="{77261312-4498-4169-8BE3-24A2C098D0E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2800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2400">
          <a:solidFill>
            <a:schemeClr val="bg1"/>
          </a:solidFill>
          <a:latin typeface="Calibri" pitchFamily="34" charset="0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 sz="2000">
          <a:solidFill>
            <a:schemeClr val="bg1"/>
          </a:solidFill>
          <a:latin typeface="Calibri" pitchFamily="34" charset="0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>
          <a:solidFill>
            <a:schemeClr val="bg1"/>
          </a:solidFill>
          <a:latin typeface="Calibri" pitchFamily="34" charset="0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8"/>
        </a:buBlip>
        <a:defRPr>
          <a:solidFill>
            <a:schemeClr val="bg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字方塊 1"/>
          <p:cNvSpPr txBox="1">
            <a:spLocks noChangeArrowheads="1"/>
          </p:cNvSpPr>
          <p:nvPr/>
        </p:nvSpPr>
        <p:spPr bwMode="auto">
          <a:xfrm>
            <a:off x="12700" y="12700"/>
            <a:ext cx="1270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17410" name="標題 2"/>
          <p:cNvSpPr>
            <a:spLocks noGrp="1"/>
          </p:cNvSpPr>
          <p:nvPr>
            <p:ph type="ctrTitle"/>
          </p:nvPr>
        </p:nvSpPr>
        <p:spPr>
          <a:xfrm>
            <a:off x="250825" y="3357563"/>
            <a:ext cx="6697663" cy="1951037"/>
          </a:xfrm>
        </p:spPr>
        <p:txBody>
          <a:bodyPr/>
          <a:lstStyle/>
          <a:p>
            <a:endParaRPr lang="zh-TW" altLang="en-US" smtClean="0">
              <a:ea typeface="PMingLiU" pitchFamily="18" charset="-120"/>
            </a:endParaRPr>
          </a:p>
        </p:txBody>
      </p:sp>
      <p:sp>
        <p:nvSpPr>
          <p:cNvPr id="17411" name="副標題 3"/>
          <p:cNvSpPr>
            <a:spLocks noGrp="1"/>
          </p:cNvSpPr>
          <p:nvPr>
            <p:ph type="subTitle" idx="1"/>
          </p:nvPr>
        </p:nvSpPr>
        <p:spPr>
          <a:xfrm>
            <a:off x="250825" y="5295900"/>
            <a:ext cx="6697663" cy="941388"/>
          </a:xfrm>
        </p:spPr>
        <p:txBody>
          <a:bodyPr/>
          <a:lstStyle/>
          <a:p>
            <a:endParaRPr lang="zh-TW" altLang="en-US" smtClean="0">
              <a:ea typeface="PMingLiU" pitchFamily="18" charset="-12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392363" y="1504950"/>
            <a:ext cx="493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 </a:t>
            </a:r>
            <a:r>
              <a:rPr lang="en-US" altLang="zh-CN">
                <a:hlinkClick r:id="rId3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SCHEMEID" val="10010243"/>
  <p:tag name="VBSTYLEID" val="10010006"/>
  <p:tag name="VBKEEPTEMPLATE" val="0"/>
  <p:tag name="VBMOO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17"/>
  <p:tag name="VBANIMATE" val="1"/>
</p:tagLst>
</file>

<file path=ppt/theme/theme1.xml><?xml version="1.0" encoding="utf-8"?>
<a:theme xmlns:a="http://schemas.openxmlformats.org/drawingml/2006/main" name="Ppro_A_18">
  <a:themeElements>
    <a:clrScheme name="Ppro-10">
      <a:dk1>
        <a:srgbClr val="473C35"/>
      </a:dk1>
      <a:lt1>
        <a:srgbClr val="F9F9F8"/>
      </a:lt1>
      <a:dk2>
        <a:srgbClr val="B35806"/>
      </a:dk2>
      <a:lt2>
        <a:srgbClr val="D8DAEB"/>
      </a:lt2>
      <a:accent1>
        <a:srgbClr val="542788"/>
      </a:accent1>
      <a:accent2>
        <a:srgbClr val="8073AC"/>
      </a:accent2>
      <a:accent3>
        <a:srgbClr val="D8DAEB"/>
      </a:accent3>
      <a:accent4>
        <a:srgbClr val="FDB863"/>
      </a:accent4>
      <a:accent5>
        <a:srgbClr val="E08214"/>
      </a:accent5>
      <a:accent6>
        <a:srgbClr val="B35806"/>
      </a:accent6>
      <a:hlink>
        <a:srgbClr val="542788"/>
      </a:hlink>
      <a:folHlink>
        <a:srgbClr val="473C35"/>
      </a:folHlink>
    </a:clrScheme>
    <a:fontScheme name="Office 佈景主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15</vt:i4>
      </vt:variant>
      <vt:variant>
        <vt:lpstr>幻灯片标题</vt:lpstr>
      </vt:variant>
      <vt:variant>
        <vt:i4>1</vt:i4>
      </vt:variant>
    </vt:vector>
  </HeadingPairs>
  <TitlesOfParts>
    <vt:vector size="20" baseType="lpstr">
      <vt:lpstr>Arial</vt:lpstr>
      <vt:lpstr>宋体</vt:lpstr>
      <vt:lpstr>Calibri</vt:lpstr>
      <vt:lpstr>PMingLiU</vt:lpstr>
      <vt:lpstr>Ppro_A_18</vt:lpstr>
      <vt:lpstr>Ppro_A_18</vt:lpstr>
      <vt:lpstr>Ppro_A_18</vt:lpstr>
      <vt:lpstr>Ppro_A_18</vt:lpstr>
      <vt:lpstr>Ppro_A_18</vt:lpstr>
      <vt:lpstr>Ppro_A_18</vt:lpstr>
      <vt:lpstr>Ppro_A_18</vt:lpstr>
      <vt:lpstr>Ppro_A_18</vt:lpstr>
      <vt:lpstr>Ppro_A_18</vt:lpstr>
      <vt:lpstr>Ppro_A_18</vt:lpstr>
      <vt:lpstr>Ppro_A_18</vt:lpstr>
      <vt:lpstr>Ppro_A_18</vt:lpstr>
      <vt:lpstr>Ppro_A_18</vt:lpstr>
      <vt:lpstr>Ppro_A_18</vt:lpstr>
      <vt:lpstr>Ppro_A_18</vt:lpstr>
      <vt:lpstr>幻灯片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pc</cp:lastModifiedBy>
  <cp:revision>3</cp:revision>
  <dcterms:created xsi:type="dcterms:W3CDTF">2012-01-04T07:03:08Z</dcterms:created>
  <dcterms:modified xsi:type="dcterms:W3CDTF">2012-05-12T04:35:31Z</dcterms:modified>
</cp:coreProperties>
</file>