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71" r:id="rId2"/>
    <p:sldId id="274" r:id="rId3"/>
    <p:sldId id="279" r:id="rId4"/>
    <p:sldId id="258" r:id="rId5"/>
    <p:sldId id="280" r:id="rId6"/>
    <p:sldId id="282" r:id="rId7"/>
    <p:sldId id="283" r:id="rId8"/>
    <p:sldId id="284" r:id="rId9"/>
    <p:sldId id="281" r:id="rId10"/>
    <p:sldId id="285" r:id="rId11"/>
  </p:sldIdLst>
  <p:sldSz cx="9144000" cy="6858000" type="screen4x3"/>
  <p:notesSz cx="6805613" cy="9939338"/>
  <p:embeddedFontLst>
    <p:embeddedFont>
      <p:font typeface="나눔고딕" charset="-127"/>
      <p:regular r:id="rId13"/>
      <p:bold r:id="rId14"/>
    </p:embeddedFont>
    <p:embeddedFont>
      <p:font typeface="맑은 고딕" pitchFamily="34" charset="-127"/>
      <p:regular r:id="rId15"/>
      <p:bold r:id="rId16"/>
    </p:embeddedFont>
    <p:embeddedFont>
      <p:font typeface="Gulim" pitchFamily="34" charset="-127"/>
      <p:regular r:id="rId17"/>
    </p:embeddedFont>
    <p:embeddedFont>
      <p:font typeface="나눔고딕 ExtraBold" charset="-127"/>
      <p:regular r:id="rId18"/>
      <p:bold r:id="rId19"/>
    </p:embeddedFont>
    <p:embeddedFont>
      <p:font typeface="나눔명조" charset="-127"/>
      <p:regular r:id="rId20"/>
      <p:bold r:id="rId21"/>
    </p:embeddedFont>
  </p:embeddedFontLst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2" autoAdjust="0"/>
    <p:restoredTop sz="94660"/>
  </p:normalViewPr>
  <p:slideViewPr>
    <p:cSldViewPr>
      <p:cViewPr>
        <p:scale>
          <a:sx n="75" d="100"/>
          <a:sy n="75" d="100"/>
        </p:scale>
        <p:origin x="-115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695AE-371F-4519-B5FD-D58CF0CD863E}" type="doc">
      <dgm:prSet loTypeId="urn:microsoft.com/office/officeart/2005/8/layout/hList3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pPr latinLnBrk="1"/>
          <a:endParaRPr lang="ko-KR" altLang="en-US"/>
        </a:p>
      </dgm:t>
    </dgm:pt>
    <dgm:pt modelId="{14519E66-49A9-4960-9C1B-A437FF0BE64C}">
      <dgm:prSet phldrT="[텍스트]" custT="1"/>
      <dgm:spPr>
        <a:solidFill>
          <a:schemeClr val="accent6">
            <a:lumMod val="75000"/>
          </a:schemeClr>
        </a:solidFill>
        <a:ln w="76200">
          <a:solidFill>
            <a:schemeClr val="bg1"/>
          </a:solidFill>
          <a:miter lim="800000"/>
        </a:ln>
      </dgm:spPr>
      <dgm:t>
        <a:bodyPr anchor="t"/>
        <a:lstStyle/>
        <a:p>
          <a:pPr algn="l" latinLnBrk="1"/>
          <a:r>
            <a:rPr lang="ko-KR" altLang="en-US" sz="1200" b="1" dirty="0" smtClean="0">
              <a:latin typeface="나눔고딕" pitchFamily="50" charset="-127"/>
              <a:ea typeface="나눔고딕" pitchFamily="50" charset="-127"/>
            </a:rPr>
            <a:t> 내용</a:t>
          </a:r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6C6E28FD-DB3B-4318-8383-B6B9602D4E8D}" type="parTrans" cxnId="{67EC7091-801C-4403-B9B8-6B3C3C95C938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8D9AA912-4EFA-435A-8CDD-BDB7ED1DECB0}" type="sibTrans" cxnId="{67EC7091-801C-4403-B9B8-6B3C3C95C938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4FCB7455-2EFE-4FE2-B774-1C4D82FEAA80}">
      <dgm:prSet phldrT="[텍스트]" custT="1"/>
      <dgm:spPr>
        <a:solidFill>
          <a:schemeClr val="accent3">
            <a:lumMod val="75000"/>
          </a:schemeClr>
        </a:solidFill>
        <a:ln w="76200">
          <a:solidFill>
            <a:schemeClr val="bg1"/>
          </a:solidFill>
          <a:miter lim="800000"/>
        </a:ln>
      </dgm:spPr>
      <dgm:t>
        <a:bodyPr anchor="t"/>
        <a:lstStyle/>
        <a:p>
          <a:pPr algn="l" latinLnBrk="1"/>
          <a:r>
            <a:rPr lang="ko-KR" altLang="en-US" sz="1200" b="1" dirty="0" smtClean="0">
              <a:latin typeface="나눔고딕" pitchFamily="50" charset="-127"/>
              <a:ea typeface="나눔고딕" pitchFamily="50" charset="-127"/>
            </a:rPr>
            <a:t> 내용</a:t>
          </a:r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AD86990F-1E26-40A8-9E07-E866FB4DE513}" type="parTrans" cxnId="{228AF831-0E9A-4075-9793-9DADC9232ADD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74D61BCC-4F81-4181-B1B1-9036281563F7}" type="sibTrans" cxnId="{228AF831-0E9A-4075-9793-9DADC9232ADD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230913B1-4E3F-4D41-9ADA-EBECC5B0D28F}">
      <dgm:prSet phldrT="[텍스트]" custT="1"/>
      <dgm:spPr>
        <a:solidFill>
          <a:schemeClr val="accent3">
            <a:lumMod val="75000"/>
          </a:schemeClr>
        </a:solidFill>
        <a:ln w="76200">
          <a:solidFill>
            <a:schemeClr val="bg1"/>
          </a:solidFill>
          <a:miter lim="800000"/>
        </a:ln>
      </dgm:spPr>
      <dgm:t>
        <a:bodyPr anchor="t"/>
        <a:lstStyle/>
        <a:p>
          <a:pPr algn="l" latinLnBrk="1"/>
          <a:r>
            <a:rPr lang="ko-KR" altLang="en-US" sz="1200" b="1" dirty="0" smtClean="0">
              <a:latin typeface="나눔고딕" pitchFamily="50" charset="-127"/>
              <a:ea typeface="나눔고딕" pitchFamily="50" charset="-127"/>
            </a:rPr>
            <a:t> 내용</a:t>
          </a:r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C679A234-37FE-438E-A06B-569E956746F3}" type="parTrans" cxnId="{D4C16FC6-350A-4536-8A95-4227D4D0CF85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4AB04784-00DC-4336-9880-D820EE0E6285}" type="sibTrans" cxnId="{D4C16FC6-350A-4536-8A95-4227D4D0CF85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84ED1EF8-C6D9-43AC-A5A9-5AE97740C7C6}">
      <dgm:prSet phldrT="[텍스트]"/>
      <dgm:spPr/>
      <dgm:t>
        <a:bodyPr/>
        <a:lstStyle/>
        <a:p>
          <a:pPr latinLnBrk="1"/>
          <a:endParaRPr lang="ko-KR" altLang="en-US"/>
        </a:p>
      </dgm:t>
    </dgm:pt>
    <dgm:pt modelId="{5C6EB219-C5C5-4963-BCEF-FC40D8A01CDB}" type="parTrans" cxnId="{E380831C-9F1A-4A34-8E19-7295C29BA040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E2E5A1C3-2E74-4B78-945C-707C1FBDD2E8}" type="sibTrans" cxnId="{E380831C-9F1A-4A34-8E19-7295C29BA040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D7EC1418-1BF7-4460-AF3C-0B34F27ECCF8}">
      <dgm:prSet phldrT="[텍스트]" phldr="1"/>
      <dgm:spPr/>
      <dgm:t>
        <a:bodyPr/>
        <a:lstStyle/>
        <a:p>
          <a:pPr algn="l" latinLnBrk="1"/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04D698AF-AF30-436C-A740-4929191FEEA7}" type="parTrans" cxnId="{E95C76BC-E3D2-42C3-9256-9FA3FF105592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C17BB20C-6F1D-4F97-BE21-A1AFD02E0942}" type="sibTrans" cxnId="{E95C76BC-E3D2-42C3-9256-9FA3FF105592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202F6DBA-D640-4AE7-866F-E475138CB95D}">
      <dgm:prSet phldrT="[텍스트]" phldr="1"/>
      <dgm:spPr/>
      <dgm:t>
        <a:bodyPr/>
        <a:lstStyle/>
        <a:p>
          <a:pPr algn="l" latinLnBrk="1"/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CC839414-4055-411D-AB6B-9350E8F87748}" type="parTrans" cxnId="{DFF605CD-1D00-49F3-9972-84377BEB25DF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57183B34-60DC-45FE-B29D-A6CC35A4EC76}" type="sibTrans" cxnId="{DFF605CD-1D00-49F3-9972-84377BEB25DF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E86A2942-5842-4821-A6C9-B958024C05E7}">
      <dgm:prSet phldrT="[텍스트]" phldr="1"/>
      <dgm:spPr/>
      <dgm:t>
        <a:bodyPr/>
        <a:lstStyle/>
        <a:p>
          <a:pPr algn="l" latinLnBrk="1"/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D084F7C9-6E35-4DC9-8005-7BFE3194B2FC}" type="parTrans" cxnId="{A67FEECB-8569-4249-82E5-901FECA8327A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761E5B2B-2DF6-4482-9421-7E10F2B24B53}" type="sibTrans" cxnId="{A67FEECB-8569-4249-82E5-901FECA8327A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4FD2D900-1B03-4D0D-8BD5-60B932EBF5F4}">
      <dgm:prSet phldrT="[텍스트]" phldr="1"/>
      <dgm:spPr/>
      <dgm:t>
        <a:bodyPr/>
        <a:lstStyle/>
        <a:p>
          <a:pPr algn="l" latinLnBrk="1"/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4D2B419B-AF7B-4845-8AB6-B91BD3C9DDA4}" type="parTrans" cxnId="{CA8CFD4C-8956-4EBC-ADE7-508BAF9D28F0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68A34230-6139-4006-8EE6-36BC136C1341}" type="sibTrans" cxnId="{CA8CFD4C-8956-4EBC-ADE7-508BAF9D28F0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DD9C2D13-8E4D-4B3E-B950-7D53BBF5D75C}">
      <dgm:prSet phldrT="[텍스트]" phldr="1"/>
      <dgm:spPr/>
      <dgm:t>
        <a:bodyPr/>
        <a:lstStyle/>
        <a:p>
          <a:pPr algn="l" latinLnBrk="1"/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0D2A8C08-6225-4B56-AB7D-35E8F6517D20}" type="parTrans" cxnId="{4AD6BF75-3D1C-40EA-ADF6-A2C67FFCB54C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0CB3D2F6-2B63-4B00-A9C3-9713C15E9BA3}" type="sibTrans" cxnId="{4AD6BF75-3D1C-40EA-ADF6-A2C67FFCB54C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6C7EBB98-6E15-4DE5-9FF0-669B9D856B24}" type="pres">
      <dgm:prSet presAssocID="{124695AE-371F-4519-B5FD-D58CF0CD863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DB0F051-EAED-4334-B950-F82A9F82CCBF}" type="pres">
      <dgm:prSet presAssocID="{14519E66-49A9-4960-9C1B-A437FF0BE64C}" presName="roof" presStyleLbl="dkBgShp" presStyleIdx="0" presStyleCnt="2" custScaleY="98158"/>
      <dgm:spPr/>
      <dgm:t>
        <a:bodyPr/>
        <a:lstStyle/>
        <a:p>
          <a:pPr latinLnBrk="1"/>
          <a:endParaRPr lang="ko-KR" altLang="en-US"/>
        </a:p>
      </dgm:t>
    </dgm:pt>
    <dgm:pt modelId="{09A37080-BC38-4CE4-A358-AC43C47C177F}" type="pres">
      <dgm:prSet presAssocID="{14519E66-49A9-4960-9C1B-A437FF0BE64C}" presName="pillars" presStyleCnt="0"/>
      <dgm:spPr/>
    </dgm:pt>
    <dgm:pt modelId="{61C320C7-6077-4C67-8039-F176CD3718BA}" type="pres">
      <dgm:prSet presAssocID="{14519E66-49A9-4960-9C1B-A437FF0BE64C}" presName="pillar1" presStyleLbl="node1" presStyleIdx="0" presStyleCnt="2" custScaleY="89293" custLinFactNeighborY="-774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5CEC3A8-C591-4165-AB8E-6A8C1288A0C9}" type="pres">
      <dgm:prSet presAssocID="{230913B1-4E3F-4D41-9ADA-EBECC5B0D28F}" presName="pillarX" presStyleLbl="node1" presStyleIdx="1" presStyleCnt="2" custScaleY="89293" custLinFactNeighborY="-774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249158-42D5-470A-93F6-939B3FBCAEB8}" type="pres">
      <dgm:prSet presAssocID="{14519E66-49A9-4960-9C1B-A437FF0BE64C}" presName="base" presStyleLbl="dkBgShp" presStyleIdx="1" presStyleCnt="2" custFlipVert="0" custScaleY="282351" custLinFactNeighborY="-47350"/>
      <dgm:spPr>
        <a:solidFill>
          <a:schemeClr val="accent3">
            <a:lumMod val="75000"/>
          </a:schemeClr>
        </a:solidFill>
        <a:ln w="76200">
          <a:solidFill>
            <a:schemeClr val="bg1"/>
          </a:solidFill>
          <a:miter lim="800000"/>
        </a:ln>
      </dgm:spPr>
      <dgm:t>
        <a:bodyPr/>
        <a:lstStyle/>
        <a:p>
          <a:pPr latinLnBrk="1"/>
          <a:endParaRPr lang="ko-KR" altLang="en-US"/>
        </a:p>
      </dgm:t>
    </dgm:pt>
  </dgm:ptLst>
  <dgm:cxnLst>
    <dgm:cxn modelId="{E95C76BC-E3D2-42C3-9256-9FA3FF105592}" srcId="{84ED1EF8-C6D9-43AC-A5A9-5AE97740C7C6}" destId="{D7EC1418-1BF7-4460-AF3C-0B34F27ECCF8}" srcOrd="0" destOrd="0" parTransId="{04D698AF-AF30-436C-A740-4929191FEEA7}" sibTransId="{C17BB20C-6F1D-4F97-BE21-A1AFD02E0942}"/>
    <dgm:cxn modelId="{67EC7091-801C-4403-B9B8-6B3C3C95C938}" srcId="{124695AE-371F-4519-B5FD-D58CF0CD863E}" destId="{14519E66-49A9-4960-9C1B-A437FF0BE64C}" srcOrd="0" destOrd="0" parTransId="{6C6E28FD-DB3B-4318-8383-B6B9602D4E8D}" sibTransId="{8D9AA912-4EFA-435A-8CDD-BDB7ED1DECB0}"/>
    <dgm:cxn modelId="{CA8CFD4C-8956-4EBC-ADE7-508BAF9D28F0}" srcId="{E86A2942-5842-4821-A6C9-B958024C05E7}" destId="{4FD2D900-1B03-4D0D-8BD5-60B932EBF5F4}" srcOrd="0" destOrd="0" parTransId="{4D2B419B-AF7B-4845-8AB6-B91BD3C9DDA4}" sibTransId="{68A34230-6139-4006-8EE6-36BC136C1341}"/>
    <dgm:cxn modelId="{CDC04480-72B4-4013-A52E-99C8FDB95CF6}" type="presOf" srcId="{14519E66-49A9-4960-9C1B-A437FF0BE64C}" destId="{DDB0F051-EAED-4334-B950-F82A9F82CCBF}" srcOrd="0" destOrd="0" presId="urn:microsoft.com/office/officeart/2005/8/layout/hList3"/>
    <dgm:cxn modelId="{B52F09D6-1F5F-4F1E-89D4-15D809A6FAB6}" type="presOf" srcId="{230913B1-4E3F-4D41-9ADA-EBECC5B0D28F}" destId="{45CEC3A8-C591-4165-AB8E-6A8C1288A0C9}" srcOrd="0" destOrd="0" presId="urn:microsoft.com/office/officeart/2005/8/layout/hList3"/>
    <dgm:cxn modelId="{228AF831-0E9A-4075-9793-9DADC9232ADD}" srcId="{14519E66-49A9-4960-9C1B-A437FF0BE64C}" destId="{4FCB7455-2EFE-4FE2-B774-1C4D82FEAA80}" srcOrd="0" destOrd="0" parTransId="{AD86990F-1E26-40A8-9E07-E866FB4DE513}" sibTransId="{74D61BCC-4F81-4181-B1B1-9036281563F7}"/>
    <dgm:cxn modelId="{52BB59AA-894E-424F-9BA3-5517E49BA839}" type="presOf" srcId="{4FCB7455-2EFE-4FE2-B774-1C4D82FEAA80}" destId="{61C320C7-6077-4C67-8039-F176CD3718BA}" srcOrd="0" destOrd="0" presId="urn:microsoft.com/office/officeart/2005/8/layout/hList3"/>
    <dgm:cxn modelId="{A67FEECB-8569-4249-82E5-901FECA8327A}" srcId="{124695AE-371F-4519-B5FD-D58CF0CD863E}" destId="{E86A2942-5842-4821-A6C9-B958024C05E7}" srcOrd="2" destOrd="0" parTransId="{D084F7C9-6E35-4DC9-8005-7BFE3194B2FC}" sibTransId="{761E5B2B-2DF6-4482-9421-7E10F2B24B53}"/>
    <dgm:cxn modelId="{D4C16FC6-350A-4536-8A95-4227D4D0CF85}" srcId="{14519E66-49A9-4960-9C1B-A437FF0BE64C}" destId="{230913B1-4E3F-4D41-9ADA-EBECC5B0D28F}" srcOrd="1" destOrd="0" parTransId="{C679A234-37FE-438E-A06B-569E956746F3}" sibTransId="{4AB04784-00DC-4336-9880-D820EE0E6285}"/>
    <dgm:cxn modelId="{DFF605CD-1D00-49F3-9972-84377BEB25DF}" srcId="{84ED1EF8-C6D9-43AC-A5A9-5AE97740C7C6}" destId="{202F6DBA-D640-4AE7-866F-E475138CB95D}" srcOrd="1" destOrd="0" parTransId="{CC839414-4055-411D-AB6B-9350E8F87748}" sibTransId="{57183B34-60DC-45FE-B29D-A6CC35A4EC76}"/>
    <dgm:cxn modelId="{4AD6BF75-3D1C-40EA-ADF6-A2C67FFCB54C}" srcId="{E86A2942-5842-4821-A6C9-B958024C05E7}" destId="{DD9C2D13-8E4D-4B3E-B950-7D53BBF5D75C}" srcOrd="1" destOrd="0" parTransId="{0D2A8C08-6225-4B56-AB7D-35E8F6517D20}" sibTransId="{0CB3D2F6-2B63-4B00-A9C3-9713C15E9BA3}"/>
    <dgm:cxn modelId="{498A2FE6-2854-43FD-85AE-141D55D1D523}" type="presOf" srcId="{124695AE-371F-4519-B5FD-D58CF0CD863E}" destId="{6C7EBB98-6E15-4DE5-9FF0-669B9D856B24}" srcOrd="0" destOrd="0" presId="urn:microsoft.com/office/officeart/2005/8/layout/hList3"/>
    <dgm:cxn modelId="{E380831C-9F1A-4A34-8E19-7295C29BA040}" srcId="{124695AE-371F-4519-B5FD-D58CF0CD863E}" destId="{84ED1EF8-C6D9-43AC-A5A9-5AE97740C7C6}" srcOrd="1" destOrd="0" parTransId="{5C6EB219-C5C5-4963-BCEF-FC40D8A01CDB}" sibTransId="{E2E5A1C3-2E74-4B78-945C-707C1FBDD2E8}"/>
    <dgm:cxn modelId="{3FA09056-AED2-4247-9617-8F653A9D380E}" type="presParOf" srcId="{6C7EBB98-6E15-4DE5-9FF0-669B9D856B24}" destId="{DDB0F051-EAED-4334-B950-F82A9F82CCBF}" srcOrd="0" destOrd="0" presId="urn:microsoft.com/office/officeart/2005/8/layout/hList3"/>
    <dgm:cxn modelId="{C1059358-F265-4A68-8E0A-3E7CF778A4B0}" type="presParOf" srcId="{6C7EBB98-6E15-4DE5-9FF0-669B9D856B24}" destId="{09A37080-BC38-4CE4-A358-AC43C47C177F}" srcOrd="1" destOrd="0" presId="urn:microsoft.com/office/officeart/2005/8/layout/hList3"/>
    <dgm:cxn modelId="{808533C3-F400-4F84-ADE5-2B881A638ED4}" type="presParOf" srcId="{09A37080-BC38-4CE4-A358-AC43C47C177F}" destId="{61C320C7-6077-4C67-8039-F176CD3718BA}" srcOrd="0" destOrd="0" presId="urn:microsoft.com/office/officeart/2005/8/layout/hList3"/>
    <dgm:cxn modelId="{053BA562-6C41-47BB-AE93-3437C43A4D8D}" type="presParOf" srcId="{09A37080-BC38-4CE4-A358-AC43C47C177F}" destId="{45CEC3A8-C591-4165-AB8E-6A8C1288A0C9}" srcOrd="1" destOrd="0" presId="urn:microsoft.com/office/officeart/2005/8/layout/hList3"/>
    <dgm:cxn modelId="{C11F65B7-2BAF-466B-BCA3-23C5C06BDF98}" type="presParOf" srcId="{6C7EBB98-6E15-4DE5-9FF0-669B9D856B24}" destId="{3A249158-42D5-470A-93F6-939B3FBCAEB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91332F-7BC4-4F1B-B287-3B60BEEC5612}" type="doc">
      <dgm:prSet loTypeId="urn:microsoft.com/office/officeart/2005/8/layout/venn2" loCatId="relationship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pPr latinLnBrk="1"/>
          <a:endParaRPr lang="ko-KR" altLang="en-US"/>
        </a:p>
      </dgm:t>
    </dgm:pt>
    <dgm:pt modelId="{8951E7FD-5203-4A53-9108-6A8DE49D45AA}">
      <dgm:prSet phldrT="[텍스트]" custT="1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F789CD09-56DB-48D1-8ADA-7C0CBC8B1C7C}" type="parTrans" cxnId="{B5D2F6A9-1635-4DE2-8E9E-074789B20FEF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FE15385D-6672-4EEC-8BEF-96AB1656BE34}" type="sibTrans" cxnId="{B5D2F6A9-1635-4DE2-8E9E-074789B20FEF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711EBC34-56DC-47BA-B6DB-F3056115E554}">
      <dgm:prSet phldrT="[텍스트]" custT="1"/>
      <dgm:spPr>
        <a:solidFill>
          <a:schemeClr val="accent1">
            <a:lumMod val="60000"/>
            <a:lumOff val="40000"/>
          </a:schemeClr>
        </a:solidFill>
        <a:ln w="76200">
          <a:solidFill>
            <a:schemeClr val="bg1"/>
          </a:solidFill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E07C4E78-1B51-4A0C-B528-B7329DE7439B}" type="parTrans" cxnId="{A3528DAA-8220-4D9D-B8B9-60F8958B8001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59BCE561-B2D6-4D09-97AA-A829E975C98C}" type="sibTrans" cxnId="{A3528DAA-8220-4D9D-B8B9-60F8958B8001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E7908742-5B09-49F1-9431-1314BAEC517E}">
      <dgm:prSet phldrT="[텍스트]" custT="1"/>
      <dgm:spPr>
        <a:solidFill>
          <a:schemeClr val="accent1">
            <a:lumMod val="75000"/>
          </a:schemeClr>
        </a:solidFill>
        <a:ln w="76200">
          <a:solidFill>
            <a:schemeClr val="bg1"/>
          </a:solidFill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73E1B5F3-DEB9-4C61-BFD9-F14CAAE5B378}" type="parTrans" cxnId="{0F66A4A8-FDC1-4054-88D1-2340182258F2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6527E6DA-401B-43CB-B8BF-D9A5199AE26A}" type="sibTrans" cxnId="{0F66A4A8-FDC1-4054-88D1-2340182258F2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577A3C65-3F6E-4C9B-B5B0-30E5FF8ED199}">
      <dgm:prSet phldrT="[텍스트]" custT="1"/>
      <dgm:spPr>
        <a:solidFill>
          <a:schemeClr val="accent1">
            <a:lumMod val="50000"/>
          </a:schemeClr>
        </a:solidFill>
        <a:ln w="76200">
          <a:solidFill>
            <a:schemeClr val="bg1"/>
          </a:solidFill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3C6AE6FE-E1BC-448F-A55E-479946D957D8}" type="parTrans" cxnId="{EF97A25C-F979-4EF7-AC1A-447654C97DCB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F11B285B-41FE-4A5A-87EF-3D5F04C09150}" type="sibTrans" cxnId="{EF97A25C-F979-4EF7-AC1A-447654C97DCB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6A905EFB-2862-493D-B478-F680702B2CAD}" type="pres">
      <dgm:prSet presAssocID="{4291332F-7BC4-4F1B-B287-3B60BEEC561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E47C51A-AA0C-4159-9BC0-8DB0FEE55A58}" type="pres">
      <dgm:prSet presAssocID="{4291332F-7BC4-4F1B-B287-3B60BEEC5612}" presName="comp1" presStyleCnt="0"/>
      <dgm:spPr/>
    </dgm:pt>
    <dgm:pt modelId="{2ABAC669-813D-4075-8C8D-845447AF06BB}" type="pres">
      <dgm:prSet presAssocID="{4291332F-7BC4-4F1B-B287-3B60BEEC5612}" presName="circle1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F06647A8-B67E-4884-89F5-21D3407A0221}" type="pres">
      <dgm:prSet presAssocID="{4291332F-7BC4-4F1B-B287-3B60BEEC5612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443943-354E-4CF5-A151-E4CB2CB3BE58}" type="pres">
      <dgm:prSet presAssocID="{4291332F-7BC4-4F1B-B287-3B60BEEC5612}" presName="comp2" presStyleCnt="0"/>
      <dgm:spPr/>
    </dgm:pt>
    <dgm:pt modelId="{972A973F-6C05-4630-99D0-A9B0F7E20237}" type="pres">
      <dgm:prSet presAssocID="{4291332F-7BC4-4F1B-B287-3B60BEEC5612}" presName="circ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19ADD5AE-AB79-4368-B02B-278BE210C916}" type="pres">
      <dgm:prSet presAssocID="{4291332F-7BC4-4F1B-B287-3B60BEEC5612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44451D-41A8-4188-9560-A6078B623201}" type="pres">
      <dgm:prSet presAssocID="{4291332F-7BC4-4F1B-B287-3B60BEEC5612}" presName="comp3" presStyleCnt="0"/>
      <dgm:spPr/>
    </dgm:pt>
    <dgm:pt modelId="{E5438373-EDFF-4FB8-936F-F529F52946BD}" type="pres">
      <dgm:prSet presAssocID="{4291332F-7BC4-4F1B-B287-3B60BEEC5612}" presName="circle3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55AC992F-B00A-49E7-94D0-8AE924A9D994}" type="pres">
      <dgm:prSet presAssocID="{4291332F-7BC4-4F1B-B287-3B60BEEC5612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351627-C4A5-418A-85DB-893DEC994345}" type="pres">
      <dgm:prSet presAssocID="{4291332F-7BC4-4F1B-B287-3B60BEEC5612}" presName="comp4" presStyleCnt="0"/>
      <dgm:spPr/>
    </dgm:pt>
    <dgm:pt modelId="{35C6B6C0-608C-4BFC-B71E-BE01C9731C76}" type="pres">
      <dgm:prSet presAssocID="{4291332F-7BC4-4F1B-B287-3B60BEEC5612}" presName="circle4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E83E643A-DBA5-44D5-8CFC-A3125A4D1829}" type="pres">
      <dgm:prSet presAssocID="{4291332F-7BC4-4F1B-B287-3B60BEEC5612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5D2F6A9-1635-4DE2-8E9E-074789B20FEF}" srcId="{4291332F-7BC4-4F1B-B287-3B60BEEC5612}" destId="{8951E7FD-5203-4A53-9108-6A8DE49D45AA}" srcOrd="0" destOrd="0" parTransId="{F789CD09-56DB-48D1-8ADA-7C0CBC8B1C7C}" sibTransId="{FE15385D-6672-4EEC-8BEF-96AB1656BE34}"/>
    <dgm:cxn modelId="{2F6692D0-7A23-4057-8A0B-2082345BD82A}" type="presOf" srcId="{E7908742-5B09-49F1-9431-1314BAEC517E}" destId="{55AC992F-B00A-49E7-94D0-8AE924A9D994}" srcOrd="1" destOrd="0" presId="urn:microsoft.com/office/officeart/2005/8/layout/venn2"/>
    <dgm:cxn modelId="{0F66A4A8-FDC1-4054-88D1-2340182258F2}" srcId="{4291332F-7BC4-4F1B-B287-3B60BEEC5612}" destId="{E7908742-5B09-49F1-9431-1314BAEC517E}" srcOrd="2" destOrd="0" parTransId="{73E1B5F3-DEB9-4C61-BFD9-F14CAAE5B378}" sibTransId="{6527E6DA-401B-43CB-B8BF-D9A5199AE26A}"/>
    <dgm:cxn modelId="{2CCAB754-5759-4B1C-8430-B648A89A98C0}" type="presOf" srcId="{577A3C65-3F6E-4C9B-B5B0-30E5FF8ED199}" destId="{E83E643A-DBA5-44D5-8CFC-A3125A4D1829}" srcOrd="1" destOrd="0" presId="urn:microsoft.com/office/officeart/2005/8/layout/venn2"/>
    <dgm:cxn modelId="{A3528DAA-8220-4D9D-B8B9-60F8958B8001}" srcId="{4291332F-7BC4-4F1B-B287-3B60BEEC5612}" destId="{711EBC34-56DC-47BA-B6DB-F3056115E554}" srcOrd="1" destOrd="0" parTransId="{E07C4E78-1B51-4A0C-B528-B7329DE7439B}" sibTransId="{59BCE561-B2D6-4D09-97AA-A829E975C98C}"/>
    <dgm:cxn modelId="{AF90FD22-1C59-4EA5-9742-04416E51B242}" type="presOf" srcId="{E7908742-5B09-49F1-9431-1314BAEC517E}" destId="{E5438373-EDFF-4FB8-936F-F529F52946BD}" srcOrd="0" destOrd="0" presId="urn:microsoft.com/office/officeart/2005/8/layout/venn2"/>
    <dgm:cxn modelId="{4D3336D0-7D38-4069-A143-89C0B7DDC2D6}" type="presOf" srcId="{8951E7FD-5203-4A53-9108-6A8DE49D45AA}" destId="{F06647A8-B67E-4884-89F5-21D3407A0221}" srcOrd="1" destOrd="0" presId="urn:microsoft.com/office/officeart/2005/8/layout/venn2"/>
    <dgm:cxn modelId="{7E3EA511-8121-4B3B-97A2-0F7710079C16}" type="presOf" srcId="{711EBC34-56DC-47BA-B6DB-F3056115E554}" destId="{972A973F-6C05-4630-99D0-A9B0F7E20237}" srcOrd="0" destOrd="0" presId="urn:microsoft.com/office/officeart/2005/8/layout/venn2"/>
    <dgm:cxn modelId="{EF97A25C-F979-4EF7-AC1A-447654C97DCB}" srcId="{4291332F-7BC4-4F1B-B287-3B60BEEC5612}" destId="{577A3C65-3F6E-4C9B-B5B0-30E5FF8ED199}" srcOrd="3" destOrd="0" parTransId="{3C6AE6FE-E1BC-448F-A55E-479946D957D8}" sibTransId="{F11B285B-41FE-4A5A-87EF-3D5F04C09150}"/>
    <dgm:cxn modelId="{87BE0C7C-27B5-4542-91EB-C8C3840CA226}" type="presOf" srcId="{8951E7FD-5203-4A53-9108-6A8DE49D45AA}" destId="{2ABAC669-813D-4075-8C8D-845447AF06BB}" srcOrd="0" destOrd="0" presId="urn:microsoft.com/office/officeart/2005/8/layout/venn2"/>
    <dgm:cxn modelId="{9EEBCC9B-C02F-4DB6-AA37-F37D344C0A9D}" type="presOf" srcId="{711EBC34-56DC-47BA-B6DB-F3056115E554}" destId="{19ADD5AE-AB79-4368-B02B-278BE210C916}" srcOrd="1" destOrd="0" presId="urn:microsoft.com/office/officeart/2005/8/layout/venn2"/>
    <dgm:cxn modelId="{B17CA7F8-E1E2-407F-83C2-3A3FDF579DF6}" type="presOf" srcId="{4291332F-7BC4-4F1B-B287-3B60BEEC5612}" destId="{6A905EFB-2862-493D-B478-F680702B2CAD}" srcOrd="0" destOrd="0" presId="urn:microsoft.com/office/officeart/2005/8/layout/venn2"/>
    <dgm:cxn modelId="{89FF285F-A5A1-4053-B426-44004B26D3AD}" type="presOf" srcId="{577A3C65-3F6E-4C9B-B5B0-30E5FF8ED199}" destId="{35C6B6C0-608C-4BFC-B71E-BE01C9731C76}" srcOrd="0" destOrd="0" presId="urn:microsoft.com/office/officeart/2005/8/layout/venn2"/>
    <dgm:cxn modelId="{6EDF1791-7D4E-4721-B24D-BEBD676FFF59}" type="presParOf" srcId="{6A905EFB-2862-493D-B478-F680702B2CAD}" destId="{EE47C51A-AA0C-4159-9BC0-8DB0FEE55A58}" srcOrd="0" destOrd="0" presId="urn:microsoft.com/office/officeart/2005/8/layout/venn2"/>
    <dgm:cxn modelId="{E2819B03-49A5-47D9-B3B4-9917D99256AE}" type="presParOf" srcId="{EE47C51A-AA0C-4159-9BC0-8DB0FEE55A58}" destId="{2ABAC669-813D-4075-8C8D-845447AF06BB}" srcOrd="0" destOrd="0" presId="urn:microsoft.com/office/officeart/2005/8/layout/venn2"/>
    <dgm:cxn modelId="{12EA30CA-0B97-4650-AEB3-A7F4630DE198}" type="presParOf" srcId="{EE47C51A-AA0C-4159-9BC0-8DB0FEE55A58}" destId="{F06647A8-B67E-4884-89F5-21D3407A0221}" srcOrd="1" destOrd="0" presId="urn:microsoft.com/office/officeart/2005/8/layout/venn2"/>
    <dgm:cxn modelId="{385ED081-9842-4723-BADD-D02A973ACAD2}" type="presParOf" srcId="{6A905EFB-2862-493D-B478-F680702B2CAD}" destId="{C6443943-354E-4CF5-A151-E4CB2CB3BE58}" srcOrd="1" destOrd="0" presId="urn:microsoft.com/office/officeart/2005/8/layout/venn2"/>
    <dgm:cxn modelId="{414EAA81-4D37-43A5-9140-1B7BCFAF4783}" type="presParOf" srcId="{C6443943-354E-4CF5-A151-E4CB2CB3BE58}" destId="{972A973F-6C05-4630-99D0-A9B0F7E20237}" srcOrd="0" destOrd="0" presId="urn:microsoft.com/office/officeart/2005/8/layout/venn2"/>
    <dgm:cxn modelId="{6EEBF91D-6F51-48C0-93FC-F365CD2A2C60}" type="presParOf" srcId="{C6443943-354E-4CF5-A151-E4CB2CB3BE58}" destId="{19ADD5AE-AB79-4368-B02B-278BE210C916}" srcOrd="1" destOrd="0" presId="urn:microsoft.com/office/officeart/2005/8/layout/venn2"/>
    <dgm:cxn modelId="{DB6AFDA3-F612-42B6-8FAF-6C8E9E0E5129}" type="presParOf" srcId="{6A905EFB-2862-493D-B478-F680702B2CAD}" destId="{B344451D-41A8-4188-9560-A6078B623201}" srcOrd="2" destOrd="0" presId="urn:microsoft.com/office/officeart/2005/8/layout/venn2"/>
    <dgm:cxn modelId="{E2CFA51D-DE99-4FE5-8239-9FF5E1B9F543}" type="presParOf" srcId="{B344451D-41A8-4188-9560-A6078B623201}" destId="{E5438373-EDFF-4FB8-936F-F529F52946BD}" srcOrd="0" destOrd="0" presId="urn:microsoft.com/office/officeart/2005/8/layout/venn2"/>
    <dgm:cxn modelId="{71D2B86B-B1E0-4E3B-91B7-5BB785E71891}" type="presParOf" srcId="{B344451D-41A8-4188-9560-A6078B623201}" destId="{55AC992F-B00A-49E7-94D0-8AE924A9D994}" srcOrd="1" destOrd="0" presId="urn:microsoft.com/office/officeart/2005/8/layout/venn2"/>
    <dgm:cxn modelId="{D60CEE8F-7028-4070-BAE4-6C4C233065A7}" type="presParOf" srcId="{6A905EFB-2862-493D-B478-F680702B2CAD}" destId="{09351627-C4A5-418A-85DB-893DEC994345}" srcOrd="3" destOrd="0" presId="urn:microsoft.com/office/officeart/2005/8/layout/venn2"/>
    <dgm:cxn modelId="{4BF8BA25-938F-484A-9C74-84A5BDECF4A4}" type="presParOf" srcId="{09351627-C4A5-418A-85DB-893DEC994345}" destId="{35C6B6C0-608C-4BFC-B71E-BE01C9731C76}" srcOrd="0" destOrd="0" presId="urn:microsoft.com/office/officeart/2005/8/layout/venn2"/>
    <dgm:cxn modelId="{8DB5561E-ECF6-4058-81CB-4DC7CE106293}" type="presParOf" srcId="{09351627-C4A5-418A-85DB-893DEC994345}" destId="{E83E643A-DBA5-44D5-8CFC-A3125A4D182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260BFB-2278-40E2-8668-03739BE3CB24}" type="doc">
      <dgm:prSet loTypeId="urn:microsoft.com/office/officeart/2005/8/layout/pyramid4" loCatId="relationship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pPr latinLnBrk="1"/>
          <a:endParaRPr lang="ko-KR" altLang="en-US"/>
        </a:p>
      </dgm:t>
    </dgm:pt>
    <dgm:pt modelId="{032F97F6-5FD6-4400-8BA7-A793B7BBCF5B}">
      <dgm:prSet phldrT="[텍스트]" custT="1"/>
      <dgm:spPr>
        <a:solidFill>
          <a:schemeClr val="bg2">
            <a:lumMod val="50000"/>
          </a:schemeClr>
        </a:solidFill>
        <a:ln w="76200">
          <a:solidFill>
            <a:schemeClr val="bg1"/>
          </a:solidFill>
          <a:miter lim="800000"/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1BAF667D-E8BB-4CED-B0C0-A9BB5B40CC87}" type="parTrans" cxnId="{B7CD8FB0-1946-4D9A-8947-6BCADF3791FA}">
      <dgm:prSet/>
      <dgm:spPr/>
      <dgm:t>
        <a:bodyPr/>
        <a:lstStyle/>
        <a:p>
          <a:pPr latinLnBrk="1"/>
          <a:endParaRPr lang="ko-KR" altLang="en-US"/>
        </a:p>
      </dgm:t>
    </dgm:pt>
    <dgm:pt modelId="{856B1A83-940B-4D81-A24C-AB50E5AFFB26}" type="sibTrans" cxnId="{B7CD8FB0-1946-4D9A-8947-6BCADF3791FA}">
      <dgm:prSet/>
      <dgm:spPr/>
      <dgm:t>
        <a:bodyPr/>
        <a:lstStyle/>
        <a:p>
          <a:pPr latinLnBrk="1"/>
          <a:endParaRPr lang="ko-KR" altLang="en-US"/>
        </a:p>
      </dgm:t>
    </dgm:pt>
    <dgm:pt modelId="{BACE84F2-95E3-41CA-985F-FD3BCB59AD1D}">
      <dgm:prSet phldrT="[텍스트]" custT="1"/>
      <dgm:spPr>
        <a:solidFill>
          <a:schemeClr val="bg2">
            <a:lumMod val="50000"/>
          </a:schemeClr>
        </a:solidFill>
        <a:ln w="76200">
          <a:solidFill>
            <a:schemeClr val="bg1"/>
          </a:solidFill>
          <a:miter lim="800000"/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41A6C1E5-B02E-47AB-AB0A-587A5D584D90}" type="parTrans" cxnId="{933DA38F-4A25-45EA-AEF4-D720DD79810F}">
      <dgm:prSet/>
      <dgm:spPr/>
      <dgm:t>
        <a:bodyPr/>
        <a:lstStyle/>
        <a:p>
          <a:pPr latinLnBrk="1"/>
          <a:endParaRPr lang="ko-KR" altLang="en-US"/>
        </a:p>
      </dgm:t>
    </dgm:pt>
    <dgm:pt modelId="{1C3C41F8-6228-406A-BC77-D150EC7437D9}" type="sibTrans" cxnId="{933DA38F-4A25-45EA-AEF4-D720DD79810F}">
      <dgm:prSet/>
      <dgm:spPr/>
      <dgm:t>
        <a:bodyPr/>
        <a:lstStyle/>
        <a:p>
          <a:pPr latinLnBrk="1"/>
          <a:endParaRPr lang="ko-KR" altLang="en-US"/>
        </a:p>
      </dgm:t>
    </dgm:pt>
    <dgm:pt modelId="{E8DF3B6E-9BAE-4A21-BEEA-0C88C5496B1D}">
      <dgm:prSet phldrT="[텍스트]" custT="1"/>
      <dgm:spPr>
        <a:solidFill>
          <a:schemeClr val="bg2">
            <a:lumMod val="25000"/>
          </a:schemeClr>
        </a:solidFill>
        <a:ln w="76200">
          <a:solidFill>
            <a:schemeClr val="bg1"/>
          </a:solidFill>
          <a:bevel/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B3C74784-5919-4857-AE8B-5C49D4AC822D}" type="parTrans" cxnId="{F489B546-5ED1-44ED-8C12-4C24AB1D1391}">
      <dgm:prSet/>
      <dgm:spPr/>
      <dgm:t>
        <a:bodyPr/>
        <a:lstStyle/>
        <a:p>
          <a:pPr latinLnBrk="1"/>
          <a:endParaRPr lang="ko-KR" altLang="en-US"/>
        </a:p>
      </dgm:t>
    </dgm:pt>
    <dgm:pt modelId="{7819AD45-5431-42CF-9160-5FD9CCD0ADF1}" type="sibTrans" cxnId="{F489B546-5ED1-44ED-8C12-4C24AB1D1391}">
      <dgm:prSet/>
      <dgm:spPr/>
      <dgm:t>
        <a:bodyPr/>
        <a:lstStyle/>
        <a:p>
          <a:pPr latinLnBrk="1"/>
          <a:endParaRPr lang="ko-KR" altLang="en-US"/>
        </a:p>
      </dgm:t>
    </dgm:pt>
    <dgm:pt modelId="{2F1EF23D-3108-47AE-A62F-0BEEEB8A0F51}">
      <dgm:prSet phldrT="[텍스트]" custT="1"/>
      <dgm:spPr>
        <a:solidFill>
          <a:schemeClr val="bg2">
            <a:lumMod val="50000"/>
          </a:schemeClr>
        </a:solidFill>
        <a:ln w="76200">
          <a:solidFill>
            <a:schemeClr val="bg1"/>
          </a:solidFill>
          <a:miter lim="800000"/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2055E981-5D14-4840-88EA-FFFB5DBD8C68}" type="parTrans" cxnId="{EEFD4F83-C93A-45F9-85B9-8489E111C3DD}">
      <dgm:prSet/>
      <dgm:spPr/>
      <dgm:t>
        <a:bodyPr/>
        <a:lstStyle/>
        <a:p>
          <a:pPr latinLnBrk="1"/>
          <a:endParaRPr lang="ko-KR" altLang="en-US"/>
        </a:p>
      </dgm:t>
    </dgm:pt>
    <dgm:pt modelId="{B223B5FC-DE87-4A29-BF30-41746EA0D158}" type="sibTrans" cxnId="{EEFD4F83-C93A-45F9-85B9-8489E111C3DD}">
      <dgm:prSet/>
      <dgm:spPr/>
      <dgm:t>
        <a:bodyPr/>
        <a:lstStyle/>
        <a:p>
          <a:pPr latinLnBrk="1"/>
          <a:endParaRPr lang="ko-KR" altLang="en-US"/>
        </a:p>
      </dgm:t>
    </dgm:pt>
    <dgm:pt modelId="{40D75366-5348-409F-A652-CADB3D3BDA27}" type="pres">
      <dgm:prSet presAssocID="{FC260BFB-2278-40E2-8668-03739BE3CB24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21D987F-B0DC-48AF-A054-BCA19FFCC52D}" type="pres">
      <dgm:prSet presAssocID="{FC260BFB-2278-40E2-8668-03739BE3CB24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7F3E38-85D0-4F06-AFEC-259462898B92}" type="pres">
      <dgm:prSet presAssocID="{FC260BFB-2278-40E2-8668-03739BE3CB24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B9109A9-3510-4CD1-9EC9-77DF1E7B08DD}" type="pres">
      <dgm:prSet presAssocID="{FC260BFB-2278-40E2-8668-03739BE3CB24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7E47CD5-96FB-4608-94C3-B24AB614E7F1}" type="pres">
      <dgm:prSet presAssocID="{FC260BFB-2278-40E2-8668-03739BE3CB24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60D5EB9-F424-4BC2-9E13-842F5D84F462}" type="presOf" srcId="{BACE84F2-95E3-41CA-985F-FD3BCB59AD1D}" destId="{AE7F3E38-85D0-4F06-AFEC-259462898B92}" srcOrd="0" destOrd="0" presId="urn:microsoft.com/office/officeart/2005/8/layout/pyramid4"/>
    <dgm:cxn modelId="{B7CD8FB0-1946-4D9A-8947-6BCADF3791FA}" srcId="{FC260BFB-2278-40E2-8668-03739BE3CB24}" destId="{032F97F6-5FD6-4400-8BA7-A793B7BBCF5B}" srcOrd="0" destOrd="0" parTransId="{1BAF667D-E8BB-4CED-B0C0-A9BB5B40CC87}" sibTransId="{856B1A83-940B-4D81-A24C-AB50E5AFFB26}"/>
    <dgm:cxn modelId="{093B528A-F6AA-4543-95C1-000C4BCFB618}" type="presOf" srcId="{FC260BFB-2278-40E2-8668-03739BE3CB24}" destId="{40D75366-5348-409F-A652-CADB3D3BDA27}" srcOrd="0" destOrd="0" presId="urn:microsoft.com/office/officeart/2005/8/layout/pyramid4"/>
    <dgm:cxn modelId="{EEFD4F83-C93A-45F9-85B9-8489E111C3DD}" srcId="{FC260BFB-2278-40E2-8668-03739BE3CB24}" destId="{2F1EF23D-3108-47AE-A62F-0BEEEB8A0F51}" srcOrd="3" destOrd="0" parTransId="{2055E981-5D14-4840-88EA-FFFB5DBD8C68}" sibTransId="{B223B5FC-DE87-4A29-BF30-41746EA0D158}"/>
    <dgm:cxn modelId="{86861B79-FAF3-4706-8328-28BCDE8836D7}" type="presOf" srcId="{2F1EF23D-3108-47AE-A62F-0BEEEB8A0F51}" destId="{A7E47CD5-96FB-4608-94C3-B24AB614E7F1}" srcOrd="0" destOrd="0" presId="urn:microsoft.com/office/officeart/2005/8/layout/pyramid4"/>
    <dgm:cxn modelId="{F6E7C4A0-FD8D-49D7-A3A6-51BCFB801BBA}" type="presOf" srcId="{E8DF3B6E-9BAE-4A21-BEEA-0C88C5496B1D}" destId="{DB9109A9-3510-4CD1-9EC9-77DF1E7B08DD}" srcOrd="0" destOrd="0" presId="urn:microsoft.com/office/officeart/2005/8/layout/pyramid4"/>
    <dgm:cxn modelId="{F489B546-5ED1-44ED-8C12-4C24AB1D1391}" srcId="{FC260BFB-2278-40E2-8668-03739BE3CB24}" destId="{E8DF3B6E-9BAE-4A21-BEEA-0C88C5496B1D}" srcOrd="2" destOrd="0" parTransId="{B3C74784-5919-4857-AE8B-5C49D4AC822D}" sibTransId="{7819AD45-5431-42CF-9160-5FD9CCD0ADF1}"/>
    <dgm:cxn modelId="{E7FE2CC5-6846-49C7-B98B-6121AD290EE3}" type="presOf" srcId="{032F97F6-5FD6-4400-8BA7-A793B7BBCF5B}" destId="{621D987F-B0DC-48AF-A054-BCA19FFCC52D}" srcOrd="0" destOrd="0" presId="urn:microsoft.com/office/officeart/2005/8/layout/pyramid4"/>
    <dgm:cxn modelId="{933DA38F-4A25-45EA-AEF4-D720DD79810F}" srcId="{FC260BFB-2278-40E2-8668-03739BE3CB24}" destId="{BACE84F2-95E3-41CA-985F-FD3BCB59AD1D}" srcOrd="1" destOrd="0" parTransId="{41A6C1E5-B02E-47AB-AB0A-587A5D584D90}" sibTransId="{1C3C41F8-6228-406A-BC77-D150EC7437D9}"/>
    <dgm:cxn modelId="{2939D9FB-57FC-4213-82CF-1438F6F93CCE}" type="presParOf" srcId="{40D75366-5348-409F-A652-CADB3D3BDA27}" destId="{621D987F-B0DC-48AF-A054-BCA19FFCC52D}" srcOrd="0" destOrd="0" presId="urn:microsoft.com/office/officeart/2005/8/layout/pyramid4"/>
    <dgm:cxn modelId="{24CB99D8-60A2-4EAD-9067-45C7B55EE736}" type="presParOf" srcId="{40D75366-5348-409F-A652-CADB3D3BDA27}" destId="{AE7F3E38-85D0-4F06-AFEC-259462898B92}" srcOrd="1" destOrd="0" presId="urn:microsoft.com/office/officeart/2005/8/layout/pyramid4"/>
    <dgm:cxn modelId="{14A95D04-827B-4426-A230-0C63A7C803AA}" type="presParOf" srcId="{40D75366-5348-409F-A652-CADB3D3BDA27}" destId="{DB9109A9-3510-4CD1-9EC9-77DF1E7B08DD}" srcOrd="2" destOrd="0" presId="urn:microsoft.com/office/officeart/2005/8/layout/pyramid4"/>
    <dgm:cxn modelId="{B3619779-EDB3-4388-92FA-5E0CEDE016E5}" type="presParOf" srcId="{40D75366-5348-409F-A652-CADB3D3BDA27}" destId="{A7E47CD5-96FB-4608-94C3-B24AB614E7F1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F4ACC03-EDC9-432F-8A7B-9B20152FA58F}" type="datetimeFigureOut">
              <a:rPr lang="ko-KR" altLang="en-US"/>
              <a:pPr>
                <a:defRPr/>
              </a:pPr>
              <a:t>2012-05-17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A776373-4D0D-43D3-951E-C20F38A853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fon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5"/>
          <p:cNvSpPr/>
          <p:nvPr userDrawn="1"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3" name="직사각형 6"/>
          <p:cNvSpPr/>
          <p:nvPr userDrawn="1"/>
        </p:nvSpPr>
        <p:spPr>
          <a:xfrm>
            <a:off x="539750" y="549275"/>
            <a:ext cx="8064500" cy="2735263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4" name="직사각형 8"/>
          <p:cNvSpPr/>
          <p:nvPr userDrawn="1"/>
        </p:nvSpPr>
        <p:spPr>
          <a:xfrm>
            <a:off x="539750" y="3284538"/>
            <a:ext cx="8064500" cy="1008062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5" name="직사각형 9"/>
          <p:cNvSpPr/>
          <p:nvPr userDrawn="1"/>
        </p:nvSpPr>
        <p:spPr>
          <a:xfrm>
            <a:off x="539750" y="4292600"/>
            <a:ext cx="8064500" cy="652463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pic>
        <p:nvPicPr>
          <p:cNvPr id="6" name="Picture 3" descr="C:\Documents and Settings\nhn\바탕 화면\naver_w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381750"/>
            <a:ext cx="8636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부제목 2"/>
          <p:cNvSpPr txBox="1">
            <a:spLocks/>
          </p:cNvSpPr>
          <p:nvPr userDrawn="1"/>
        </p:nvSpPr>
        <p:spPr>
          <a:xfrm>
            <a:off x="395288" y="6451600"/>
            <a:ext cx="3024187" cy="290513"/>
          </a:xfrm>
          <a:prstGeom prst="rect">
            <a:avLst/>
          </a:prstGeom>
        </p:spPr>
        <p:txBody>
          <a:bodyPr>
            <a:normAutofit/>
          </a:bodyPr>
          <a:lstStyle/>
          <a:p>
            <a:pPr latinLnBrk="1">
              <a:spcBef>
                <a:spcPct val="20000"/>
              </a:spcBef>
              <a:buFont typeface="Arial" charset="0"/>
              <a:buNone/>
            </a:pPr>
            <a:r>
              <a:rPr lang="ko-KR" altLang="en-US" sz="800">
                <a:solidFill>
                  <a:schemeClr val="bg1"/>
                </a:solidFill>
                <a:latin typeface="나눔고딕"/>
                <a:ea typeface="Gulim" pitchFamily="34" charset="-127"/>
              </a:rPr>
              <a:t>이 문서는 나눔글꼴로 작성되었습니다</a:t>
            </a:r>
            <a:r>
              <a:rPr lang="en-US" altLang="ko-KR" sz="800">
                <a:solidFill>
                  <a:schemeClr val="bg1"/>
                </a:solidFill>
                <a:latin typeface="나눔고딕"/>
                <a:ea typeface="Gulim" pitchFamily="34" charset="-127"/>
              </a:rPr>
              <a:t>. </a:t>
            </a:r>
            <a:r>
              <a:rPr lang="ko-KR" altLang="en-US" sz="800" u="sng">
                <a:solidFill>
                  <a:schemeClr val="bg1"/>
                </a:solidFill>
                <a:latin typeface="나눔고딕"/>
                <a:ea typeface="Gulim" pitchFamily="34" charset="-127"/>
                <a:hlinkClick r:id="rId3"/>
              </a:rPr>
              <a:t>설치하기</a:t>
            </a:r>
            <a:endParaRPr lang="ko-KR" altLang="en-US" sz="800" u="sng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8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>
                <a:latin typeface="나눔고딕"/>
                <a:ea typeface="Gulim" pitchFamily="34" charset="-127"/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>
                <a:latin typeface="나눔고딕"/>
                <a:ea typeface="Gulim" pitchFamily="34" charset="-127"/>
              </a:defRPr>
            </a:lvl1pPr>
          </a:lstStyle>
          <a:p>
            <a:fld id="{729839D5-0601-4114-9B8E-6C0F7371468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5"/>
          <p:cNvSpPr/>
          <p:nvPr userDrawn="1"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3" name="직사각형 6"/>
          <p:cNvSpPr/>
          <p:nvPr userDrawn="1"/>
        </p:nvSpPr>
        <p:spPr>
          <a:xfrm>
            <a:off x="539750" y="549275"/>
            <a:ext cx="8064500" cy="2735263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5"/>
          <p:cNvSpPr/>
          <p:nvPr userDrawn="1"/>
        </p:nvSpPr>
        <p:spPr>
          <a:xfrm>
            <a:off x="395288" y="404813"/>
            <a:ext cx="8353425" cy="1295400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726868"/>
              </a:solidFill>
              <a:ea typeface="Gulim" pitchFamily="34" charset="-127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5"/>
          <p:cNvSpPr/>
          <p:nvPr userDrawn="1"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6" name="직사각형 6"/>
          <p:cNvSpPr/>
          <p:nvPr userDrawn="1"/>
        </p:nvSpPr>
        <p:spPr>
          <a:xfrm>
            <a:off x="539750" y="549275"/>
            <a:ext cx="8064500" cy="2735263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7" name="직사각형 8"/>
          <p:cNvSpPr/>
          <p:nvPr userDrawn="1"/>
        </p:nvSpPr>
        <p:spPr>
          <a:xfrm>
            <a:off x="539750" y="3284538"/>
            <a:ext cx="8064500" cy="1008062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8" name="직사각형 9"/>
          <p:cNvSpPr/>
          <p:nvPr userDrawn="1"/>
        </p:nvSpPr>
        <p:spPr>
          <a:xfrm>
            <a:off x="539750" y="4292600"/>
            <a:ext cx="8064500" cy="652463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pic>
        <p:nvPicPr>
          <p:cNvPr id="9" name="Picture 3" descr="C:\Documents and Settings\nhn\바탕 화면\naver_w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262688"/>
            <a:ext cx="86360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683568" y="709712"/>
            <a:ext cx="7776864" cy="2431256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14" name="텍스트 개체 틀 2"/>
          <p:cNvSpPr>
            <a:spLocks noGrp="1"/>
          </p:cNvSpPr>
          <p:nvPr>
            <p:ph type="body" idx="1"/>
          </p:nvPr>
        </p:nvSpPr>
        <p:spPr>
          <a:xfrm>
            <a:off x="683568" y="3441502"/>
            <a:ext cx="7776864" cy="639762"/>
          </a:xfrm>
        </p:spPr>
        <p:txBody>
          <a:bodyPr anchor="ctr">
            <a:normAutofit/>
          </a:bodyPr>
          <a:lstStyle>
            <a:lvl1pPr marL="0" indent="0">
              <a:buNone/>
              <a:defRPr sz="3000" b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1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83568" y="4437113"/>
            <a:ext cx="7776863" cy="360040"/>
          </a:xfrm>
        </p:spPr>
        <p:txBody>
          <a:bodyPr anchor="ctr">
            <a:normAutofit/>
          </a:bodyPr>
          <a:lstStyle>
            <a:lvl1pPr marL="0" indent="0">
              <a:buNone/>
              <a:defRPr sz="1000" b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5"/>
          <p:cNvSpPr/>
          <p:nvPr userDrawn="1"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4" name="직사각형 6"/>
          <p:cNvSpPr/>
          <p:nvPr userDrawn="1"/>
        </p:nvSpPr>
        <p:spPr>
          <a:xfrm>
            <a:off x="539750" y="549275"/>
            <a:ext cx="8064500" cy="2735263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pic>
        <p:nvPicPr>
          <p:cNvPr id="5" name="Picture 3" descr="C:\Documents and Settings\nhn\바탕 화면\naver_w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262688"/>
            <a:ext cx="86360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683568" y="709712"/>
            <a:ext cx="7632848" cy="2359248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5"/>
          <p:cNvSpPr/>
          <p:nvPr userDrawn="1"/>
        </p:nvSpPr>
        <p:spPr>
          <a:xfrm>
            <a:off x="395288" y="404813"/>
            <a:ext cx="8353425" cy="1295400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726868"/>
              </a:solidFill>
              <a:ea typeface="Gulim" pitchFamily="34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63972"/>
            <a:ext cx="8229600" cy="1152128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페이지 번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사용자정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직사각형 5"/>
          <p:cNvSpPr/>
          <p:nvPr userDrawn="1"/>
        </p:nvSpPr>
        <p:spPr>
          <a:xfrm>
            <a:off x="331788" y="6337300"/>
            <a:ext cx="473075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/>
            <a:fld id="{C28B96D3-52DC-4D82-B743-28F4CE233DC6}" type="slidenum">
              <a:rPr lang="ko-KR" altLang="en-US" sz="900">
                <a:solidFill>
                  <a:srgbClr val="726868"/>
                </a:solidFill>
                <a:latin typeface="나눔고딕"/>
                <a:ea typeface="Gulim" pitchFamily="34" charset="-127"/>
              </a:rPr>
              <a:pPr latinLnBrk="1"/>
              <a:t>‹#›</a:t>
            </a:fld>
            <a:endParaRPr lang="en-US" altLang="ko-KR" sz="900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57" r:id="rId7"/>
    <p:sldLayoutId id="2147483656" r:id="rId8"/>
    <p:sldLayoutId id="2147483655" r:id="rId9"/>
  </p:sldLayoutIdLst>
  <p:hf sldNum="0"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sz="4400" b="1" kern="1200">
          <a:solidFill>
            <a:srgbClr val="726868"/>
          </a:solidFill>
          <a:latin typeface="나눔고딕" pitchFamily="50" charset="-127"/>
          <a:ea typeface="나눔고딕" pitchFamily="50" charset="-127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 b="1">
          <a:solidFill>
            <a:srgbClr val="726868"/>
          </a:solidFill>
          <a:latin typeface="나눔고딕"/>
        </a:defRPr>
      </a:lvl2pPr>
      <a:lvl3pPr algn="ctr" rtl="0" fontAlgn="base" latinLnBrk="1">
        <a:spcBef>
          <a:spcPct val="0"/>
        </a:spcBef>
        <a:spcAft>
          <a:spcPct val="0"/>
        </a:spcAft>
        <a:defRPr sz="4400" b="1">
          <a:solidFill>
            <a:srgbClr val="726868"/>
          </a:solidFill>
          <a:latin typeface="나눔고딕"/>
        </a:defRPr>
      </a:lvl3pPr>
      <a:lvl4pPr algn="ctr" rtl="0" fontAlgn="base" latinLnBrk="1">
        <a:spcBef>
          <a:spcPct val="0"/>
        </a:spcBef>
        <a:spcAft>
          <a:spcPct val="0"/>
        </a:spcAft>
        <a:defRPr sz="4400" b="1">
          <a:solidFill>
            <a:srgbClr val="726868"/>
          </a:solidFill>
          <a:latin typeface="나눔고딕"/>
        </a:defRPr>
      </a:lvl4pPr>
      <a:lvl5pPr algn="ctr" rtl="0" fontAlgn="base" latinLnBrk="1">
        <a:spcBef>
          <a:spcPct val="0"/>
        </a:spcBef>
        <a:spcAft>
          <a:spcPct val="0"/>
        </a:spcAft>
        <a:defRPr sz="4400" b="1">
          <a:solidFill>
            <a:srgbClr val="726868"/>
          </a:solidFill>
          <a:latin typeface="나눔고딕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 b="1">
          <a:solidFill>
            <a:srgbClr val="726868"/>
          </a:solidFill>
          <a:latin typeface="나눔고딕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 b="1">
          <a:solidFill>
            <a:srgbClr val="726868"/>
          </a:solidFill>
          <a:latin typeface="나눔고딕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 b="1">
          <a:solidFill>
            <a:srgbClr val="726868"/>
          </a:solidFill>
          <a:latin typeface="나눔고딕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 b="1">
          <a:solidFill>
            <a:srgbClr val="726868"/>
          </a:solidFill>
          <a:latin typeface="나눔고딕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defRPr sz="3200" b="1" kern="1200">
          <a:solidFill>
            <a:srgbClr val="726868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rgbClr val="726868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rgbClr val="726868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defRPr sz="2000" b="1" kern="1200">
          <a:solidFill>
            <a:srgbClr val="726868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defRPr sz="2000" b="1" kern="1200">
          <a:solidFill>
            <a:srgbClr val="7268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angeul.naver.com/font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51pptmoban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angeul.naver.com/font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39750" y="549275"/>
            <a:ext cx="8064500" cy="2735263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650" y="765175"/>
            <a:ext cx="7129463" cy="1470025"/>
          </a:xfrm>
        </p:spPr>
        <p:txBody>
          <a:bodyPr>
            <a:noAutofit/>
          </a:bodyPr>
          <a:lstStyle/>
          <a:p>
            <a:pPr algn="l">
              <a:lnSpc>
                <a:spcPts val="5600"/>
              </a:lnSpc>
            </a:pPr>
            <a:r>
              <a:rPr lang="ko-KR" altLang="en-US" sz="4800" smtClean="0">
                <a:solidFill>
                  <a:schemeClr val="bg1"/>
                </a:solidFill>
                <a:latin typeface="나눔고딕 ExtraBold"/>
                <a:ea typeface="Gulim" pitchFamily="34" charset="-127"/>
              </a:rPr>
              <a:t>문서의 제목</a:t>
            </a:r>
            <a:r>
              <a:rPr lang="en-US" altLang="ko-KR" sz="4800" smtClean="0">
                <a:solidFill>
                  <a:schemeClr val="bg1"/>
                </a:solidFill>
                <a:latin typeface="나눔고딕 ExtraBold"/>
                <a:ea typeface="Gulim" pitchFamily="34" charset="-127"/>
              </a:rPr>
              <a:t/>
            </a:r>
            <a:br>
              <a:rPr lang="en-US" altLang="ko-KR" sz="4800" smtClean="0">
                <a:solidFill>
                  <a:schemeClr val="bg1"/>
                </a:solidFill>
                <a:latin typeface="나눔고딕 ExtraBold"/>
                <a:ea typeface="Gulim" pitchFamily="34" charset="-127"/>
              </a:rPr>
            </a:br>
            <a:endParaRPr lang="ko-KR" altLang="en-US" sz="4800" smtClean="0">
              <a:solidFill>
                <a:schemeClr val="bg1"/>
              </a:solidFill>
              <a:latin typeface="나눔고딕 ExtraBold"/>
              <a:ea typeface="Gulim" pitchFamily="34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55650" y="4437063"/>
            <a:ext cx="2192338" cy="7921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000" smtClean="0">
                <a:solidFill>
                  <a:schemeClr val="bg1"/>
                </a:solidFill>
                <a:latin typeface="나눔고딕"/>
                <a:ea typeface="Gulim" pitchFamily="34" charset="-127"/>
              </a:rPr>
              <a:t>작성자</a:t>
            </a:r>
            <a:endParaRPr lang="en-US" altLang="ko-KR" sz="1000" smtClean="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12293" name="부제목 2"/>
          <p:cNvSpPr txBox="1">
            <a:spLocks/>
          </p:cNvSpPr>
          <p:nvPr/>
        </p:nvSpPr>
        <p:spPr bwMode="auto">
          <a:xfrm>
            <a:off x="395288" y="6451600"/>
            <a:ext cx="30241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atinLnBrk="1">
              <a:spcBef>
                <a:spcPct val="20000"/>
              </a:spcBef>
              <a:buFont typeface="Arial" charset="0"/>
              <a:buNone/>
            </a:pPr>
            <a:r>
              <a:rPr lang="ko-KR" altLang="en-US" sz="800">
                <a:solidFill>
                  <a:schemeClr val="bg1"/>
                </a:solidFill>
                <a:latin typeface="나눔고딕"/>
                <a:ea typeface="Gulim" pitchFamily="34" charset="-127"/>
              </a:rPr>
              <a:t>이 문서는 나눔글꼴로 작성되었습니다</a:t>
            </a:r>
            <a:r>
              <a:rPr lang="en-US" altLang="ko-KR" sz="800">
                <a:solidFill>
                  <a:schemeClr val="bg1"/>
                </a:solidFill>
                <a:latin typeface="나눔고딕"/>
                <a:ea typeface="Gulim" pitchFamily="34" charset="-127"/>
              </a:rPr>
              <a:t>. </a:t>
            </a:r>
            <a:r>
              <a:rPr lang="ko-KR" altLang="en-US" sz="800" u="sng">
                <a:solidFill>
                  <a:schemeClr val="bg1"/>
                </a:solidFill>
                <a:latin typeface="나눔고딕"/>
                <a:ea typeface="Gulim" pitchFamily="34" charset="-127"/>
                <a:hlinkClick r:id="rId2"/>
              </a:rPr>
              <a:t>설치하기</a:t>
            </a:r>
            <a:endParaRPr lang="ko-KR" altLang="en-US" sz="800" u="sng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39750" y="3284538"/>
            <a:ext cx="8064500" cy="1008062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39750" y="4292600"/>
            <a:ext cx="8064500" cy="652463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2555875" y="4437063"/>
            <a:ext cx="2592388" cy="792162"/>
          </a:xfrm>
          <a:prstGeom prst="rect">
            <a:avLst/>
          </a:prstGeom>
        </p:spPr>
        <p:txBody>
          <a:bodyPr/>
          <a:lstStyle/>
          <a:p>
            <a:pPr latinLnBrk="1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ko-KR" altLang="en-US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소속팀 </a:t>
            </a:r>
            <a:r>
              <a:rPr lang="en-US" altLang="ko-KR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/ </a:t>
            </a:r>
            <a:r>
              <a:rPr lang="ko-KR" altLang="en-US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상위부서</a:t>
            </a:r>
            <a:endParaRPr lang="en-US" altLang="ko-KR" sz="10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12" name="부제목 2"/>
          <p:cNvSpPr txBox="1">
            <a:spLocks/>
          </p:cNvSpPr>
          <p:nvPr/>
        </p:nvSpPr>
        <p:spPr>
          <a:xfrm>
            <a:off x="5068888" y="4437063"/>
            <a:ext cx="2192337" cy="792162"/>
          </a:xfrm>
          <a:prstGeom prst="rect">
            <a:avLst/>
          </a:prstGeom>
        </p:spPr>
        <p:txBody>
          <a:bodyPr/>
          <a:lstStyle/>
          <a:p>
            <a:pPr latinLnBrk="1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ko-KR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2011.00.00</a:t>
            </a:r>
            <a:endParaRPr lang="ko-KR" altLang="en-US" sz="10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  <a:p>
            <a:pPr latinLnBrk="1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endParaRPr lang="ko-KR" altLang="en-US" sz="10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755650" y="3355975"/>
            <a:ext cx="6119813" cy="793750"/>
          </a:xfrm>
          <a:prstGeom prst="rect">
            <a:avLst/>
          </a:prstGeom>
        </p:spPr>
        <p:txBody>
          <a:bodyPr/>
          <a:lstStyle/>
          <a:p>
            <a:pPr latinLnBrk="1">
              <a:lnSpc>
                <a:spcPts val="5600"/>
              </a:lnSpc>
            </a:pPr>
            <a:r>
              <a:rPr lang="ko-KR" altLang="en-US" sz="3000">
                <a:solidFill>
                  <a:schemeClr val="bg1"/>
                </a:solidFill>
                <a:latin typeface="나눔고딕 ExtraBold"/>
                <a:ea typeface="Gulim" pitchFamily="34" charset="-127"/>
              </a:rPr>
              <a:t>부제목</a:t>
            </a:r>
          </a:p>
        </p:txBody>
      </p:sp>
      <p:pic>
        <p:nvPicPr>
          <p:cNvPr id="12299" name="Picture 3" descr="C:\Documents and Settings\nhn\바탕 화면\naver_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6381750"/>
            <a:ext cx="8636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023938" y="5608638"/>
            <a:ext cx="493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 </a:t>
            </a:r>
            <a:r>
              <a:rPr lang="en-US" altLang="zh-CN">
                <a:hlinkClick r:id="rId4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1506" name="제목 1"/>
          <p:cNvSpPr>
            <a:spLocks noGrp="1"/>
          </p:cNvSpPr>
          <p:nvPr>
            <p:ph type="ctrTitle"/>
          </p:nvPr>
        </p:nvSpPr>
        <p:spPr>
          <a:xfrm>
            <a:off x="400050" y="620713"/>
            <a:ext cx="5108575" cy="936625"/>
          </a:xfrm>
        </p:spPr>
        <p:txBody>
          <a:bodyPr/>
          <a:lstStyle/>
          <a:p>
            <a:pPr algn="l"/>
            <a:r>
              <a:rPr lang="ko-KR" altLang="en-US" sz="4000" smtClean="0">
                <a:solidFill>
                  <a:schemeClr val="bg1"/>
                </a:solidFill>
                <a:latin typeface="나눔고딕 ExtraBold"/>
                <a:ea typeface="Gulim" pitchFamily="34" charset="-127"/>
              </a:rPr>
              <a:t>감사합니다</a:t>
            </a:r>
            <a:r>
              <a:rPr lang="en-US" altLang="ko-KR" sz="4000" smtClean="0">
                <a:solidFill>
                  <a:schemeClr val="bg1"/>
                </a:solidFill>
                <a:latin typeface="나눔고딕 ExtraBold"/>
                <a:ea typeface="Gulim" pitchFamily="34" charset="-127"/>
              </a:rPr>
              <a:t>.</a:t>
            </a:r>
            <a:endParaRPr lang="ko-KR" altLang="en-US" sz="4000" smtClean="0">
              <a:solidFill>
                <a:schemeClr val="bg1"/>
              </a:solidFill>
              <a:latin typeface="나눔고딕 ExtraBold"/>
              <a:ea typeface="Gulim" pitchFamily="34" charset="-127"/>
            </a:endParaRPr>
          </a:p>
        </p:txBody>
      </p:sp>
      <p:sp>
        <p:nvSpPr>
          <p:cNvPr id="21507" name="부제목 2"/>
          <p:cNvSpPr txBox="1">
            <a:spLocks/>
          </p:cNvSpPr>
          <p:nvPr/>
        </p:nvSpPr>
        <p:spPr bwMode="auto">
          <a:xfrm>
            <a:off x="323850" y="6342063"/>
            <a:ext cx="30241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atinLnBrk="1">
              <a:spcBef>
                <a:spcPct val="20000"/>
              </a:spcBef>
              <a:buFont typeface="Arial" charset="0"/>
              <a:buNone/>
            </a:pPr>
            <a:r>
              <a:rPr lang="ko-KR" altLang="en-US" sz="800">
                <a:solidFill>
                  <a:schemeClr val="bg1"/>
                </a:solidFill>
                <a:latin typeface="나눔고딕"/>
                <a:ea typeface="Gulim" pitchFamily="34" charset="-127"/>
              </a:rPr>
              <a:t>이 문서는 나눔글꼴로 작성되었습니다</a:t>
            </a:r>
            <a:r>
              <a:rPr lang="en-US" altLang="ko-KR" sz="800">
                <a:solidFill>
                  <a:schemeClr val="bg1"/>
                </a:solidFill>
                <a:latin typeface="나눔고딕"/>
                <a:ea typeface="Gulim" pitchFamily="34" charset="-127"/>
              </a:rPr>
              <a:t>. </a:t>
            </a:r>
            <a:r>
              <a:rPr lang="ko-KR" altLang="en-US" sz="800" u="sng">
                <a:solidFill>
                  <a:schemeClr val="bg1"/>
                </a:solidFill>
                <a:latin typeface="나눔고딕"/>
                <a:ea typeface="Gulim" pitchFamily="34" charset="-127"/>
                <a:hlinkClick r:id="rId2"/>
              </a:rPr>
              <a:t>설치하기</a:t>
            </a:r>
            <a:endParaRPr lang="ko-KR" altLang="en-US" sz="800" u="sng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pic>
        <p:nvPicPr>
          <p:cNvPr id="21508" name="Picture 3" descr="C:\Documents and Settings\nhn\바탕 화면\naver_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6381750"/>
            <a:ext cx="8636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13314" name="제목 1"/>
          <p:cNvSpPr>
            <a:spLocks noGrp="1"/>
          </p:cNvSpPr>
          <p:nvPr>
            <p:ph type="ctrTitle"/>
          </p:nvPr>
        </p:nvSpPr>
        <p:spPr>
          <a:xfrm>
            <a:off x="323850" y="260350"/>
            <a:ext cx="2879725" cy="576263"/>
          </a:xfrm>
        </p:spPr>
        <p:txBody>
          <a:bodyPr/>
          <a:lstStyle/>
          <a:p>
            <a:pPr algn="l"/>
            <a:r>
              <a:rPr lang="ko-KR" altLang="en-US" sz="2400" smtClean="0">
                <a:solidFill>
                  <a:schemeClr val="bg1"/>
                </a:solidFill>
                <a:latin typeface="나눔고딕"/>
                <a:ea typeface="Gulim" pitchFamily="34" charset="-127"/>
              </a:rPr>
              <a:t>목차</a:t>
            </a:r>
          </a:p>
        </p:txBody>
      </p:sp>
      <p:sp>
        <p:nvSpPr>
          <p:cNvPr id="22" name="부제목 2"/>
          <p:cNvSpPr txBox="1">
            <a:spLocks/>
          </p:cNvSpPr>
          <p:nvPr/>
        </p:nvSpPr>
        <p:spPr>
          <a:xfrm>
            <a:off x="2700338" y="1670050"/>
            <a:ext cx="3311525" cy="358775"/>
          </a:xfrm>
          <a:prstGeom prst="rect">
            <a:avLst/>
          </a:prstGeom>
        </p:spPr>
        <p:txBody>
          <a:bodyPr>
            <a:normAutofit/>
          </a:bodyPr>
          <a:lstStyle/>
          <a:p>
            <a:pPr latinLnBrk="1">
              <a:spcBef>
                <a:spcPct val="20000"/>
              </a:spcBef>
              <a:buFont typeface="Arial" charset="0"/>
              <a:buNone/>
            </a:pPr>
            <a:r>
              <a:rPr lang="en-US" altLang="ko-KR" sz="14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02  </a:t>
            </a:r>
            <a:r>
              <a:rPr lang="ko-KR" altLang="en-US" sz="14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꼭지 제목</a:t>
            </a:r>
            <a:endParaRPr lang="en-US" altLang="ko-KR" sz="14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23" name="부제목 2"/>
          <p:cNvSpPr txBox="1">
            <a:spLocks/>
          </p:cNvSpPr>
          <p:nvPr/>
        </p:nvSpPr>
        <p:spPr>
          <a:xfrm>
            <a:off x="5795963" y="1670050"/>
            <a:ext cx="3313112" cy="647700"/>
          </a:xfrm>
          <a:prstGeom prst="rect">
            <a:avLst/>
          </a:prstGeom>
        </p:spPr>
        <p:txBody>
          <a:bodyPr/>
          <a:lstStyle/>
          <a:p>
            <a:pPr latinLnBrk="1">
              <a:lnSpc>
                <a:spcPct val="150000"/>
              </a:lnSpc>
            </a:pPr>
            <a:r>
              <a:rPr lang="en-US" altLang="ko-KR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2-1      </a:t>
            </a: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페이지 제목</a:t>
            </a:r>
            <a:endParaRPr lang="en-US" altLang="ko-KR" sz="1100">
              <a:solidFill>
                <a:schemeClr val="bg1"/>
              </a:solidFill>
              <a:latin typeface="나눔고딕"/>
              <a:ea typeface="Gulim" pitchFamily="34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2-2      </a:t>
            </a: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페이지 제목</a:t>
            </a:r>
            <a:endParaRPr lang="en-US" altLang="ko-KR" sz="11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cxnSp>
        <p:nvCxnSpPr>
          <p:cNvPr id="39" name="직선 연결선 38"/>
          <p:cNvCxnSpPr/>
          <p:nvPr/>
        </p:nvCxnSpPr>
        <p:spPr>
          <a:xfrm>
            <a:off x="2771775" y="1597025"/>
            <a:ext cx="295275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5867400" y="1597025"/>
            <a:ext cx="27813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부제목 2"/>
          <p:cNvSpPr txBox="1">
            <a:spLocks/>
          </p:cNvSpPr>
          <p:nvPr/>
        </p:nvSpPr>
        <p:spPr>
          <a:xfrm>
            <a:off x="2700338" y="2728913"/>
            <a:ext cx="3311525" cy="360362"/>
          </a:xfrm>
          <a:prstGeom prst="rect">
            <a:avLst/>
          </a:prstGeom>
        </p:spPr>
        <p:txBody>
          <a:bodyPr>
            <a:normAutofit/>
          </a:bodyPr>
          <a:lstStyle/>
          <a:p>
            <a:pPr latinLnBrk="1">
              <a:spcBef>
                <a:spcPct val="20000"/>
              </a:spcBef>
              <a:buFont typeface="Arial" charset="0"/>
              <a:buNone/>
            </a:pPr>
            <a:r>
              <a:rPr lang="en-US" altLang="ko-KR" sz="14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03  </a:t>
            </a:r>
            <a:r>
              <a:rPr lang="ko-KR" altLang="en-US" sz="14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꼭지 제목</a:t>
            </a:r>
            <a:endParaRPr lang="en-US" altLang="ko-KR" sz="14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42" name="부제목 2"/>
          <p:cNvSpPr txBox="1">
            <a:spLocks/>
          </p:cNvSpPr>
          <p:nvPr/>
        </p:nvSpPr>
        <p:spPr>
          <a:xfrm>
            <a:off x="5795963" y="2728913"/>
            <a:ext cx="3313112" cy="647700"/>
          </a:xfrm>
          <a:prstGeom prst="rect">
            <a:avLst/>
          </a:prstGeom>
        </p:spPr>
        <p:txBody>
          <a:bodyPr/>
          <a:lstStyle/>
          <a:p>
            <a:pPr latinLnBrk="1">
              <a:lnSpc>
                <a:spcPct val="150000"/>
              </a:lnSpc>
            </a:pPr>
            <a:r>
              <a:rPr lang="en-US" altLang="ko-KR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3-1      </a:t>
            </a: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페이지 제목</a:t>
            </a:r>
            <a:endParaRPr lang="en-US" altLang="ko-KR" sz="1100">
              <a:solidFill>
                <a:schemeClr val="bg1"/>
              </a:solidFill>
              <a:latin typeface="나눔고딕"/>
              <a:ea typeface="Gulim" pitchFamily="34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3-2      </a:t>
            </a: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페이지 제목</a:t>
            </a:r>
            <a:endParaRPr lang="en-US" altLang="ko-KR" sz="11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5867400" y="2657475"/>
            <a:ext cx="27813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2771775" y="2657475"/>
            <a:ext cx="295275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부제목 2"/>
          <p:cNvSpPr txBox="1">
            <a:spLocks/>
          </p:cNvSpPr>
          <p:nvPr/>
        </p:nvSpPr>
        <p:spPr>
          <a:xfrm>
            <a:off x="2700338" y="609600"/>
            <a:ext cx="3311525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latinLnBrk="1">
              <a:spcBef>
                <a:spcPct val="20000"/>
              </a:spcBef>
              <a:buFont typeface="Arial" charset="0"/>
              <a:buNone/>
            </a:pPr>
            <a:r>
              <a:rPr lang="en-US" altLang="ko-KR" sz="14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01  </a:t>
            </a:r>
            <a:r>
              <a:rPr lang="ko-KR" altLang="en-US" sz="14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꼭지 제목</a:t>
            </a:r>
            <a:endParaRPr lang="en-US" altLang="ko-KR" sz="14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48" name="부제목 2"/>
          <p:cNvSpPr txBox="1">
            <a:spLocks/>
          </p:cNvSpPr>
          <p:nvPr/>
        </p:nvSpPr>
        <p:spPr>
          <a:xfrm>
            <a:off x="5795963" y="609600"/>
            <a:ext cx="3313112" cy="647700"/>
          </a:xfrm>
          <a:prstGeom prst="rect">
            <a:avLst/>
          </a:prstGeom>
        </p:spPr>
        <p:txBody>
          <a:bodyPr/>
          <a:lstStyle/>
          <a:p>
            <a:pPr latinLnBrk="1">
              <a:lnSpc>
                <a:spcPct val="150000"/>
              </a:lnSpc>
            </a:pPr>
            <a:r>
              <a:rPr lang="en-US" altLang="ko-KR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1-1      </a:t>
            </a: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페이지 제목</a:t>
            </a:r>
            <a:endParaRPr lang="en-US" altLang="ko-KR" sz="1100">
              <a:solidFill>
                <a:schemeClr val="bg1"/>
              </a:solidFill>
              <a:latin typeface="나눔고딕"/>
              <a:ea typeface="Gulim" pitchFamily="34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1-2      </a:t>
            </a: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페이지 제목</a:t>
            </a:r>
            <a:endParaRPr lang="en-US" altLang="ko-KR" sz="11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cxnSp>
        <p:nvCxnSpPr>
          <p:cNvPr id="49" name="직선 연결선 48"/>
          <p:cNvCxnSpPr/>
          <p:nvPr/>
        </p:nvCxnSpPr>
        <p:spPr>
          <a:xfrm>
            <a:off x="2771775" y="538163"/>
            <a:ext cx="295275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5867400" y="538163"/>
            <a:ext cx="27813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부제목 2"/>
          <p:cNvSpPr txBox="1">
            <a:spLocks/>
          </p:cNvSpPr>
          <p:nvPr/>
        </p:nvSpPr>
        <p:spPr>
          <a:xfrm>
            <a:off x="2700338" y="3789363"/>
            <a:ext cx="3311525" cy="360362"/>
          </a:xfrm>
          <a:prstGeom prst="rect">
            <a:avLst/>
          </a:prstGeom>
        </p:spPr>
        <p:txBody>
          <a:bodyPr>
            <a:normAutofit/>
          </a:bodyPr>
          <a:lstStyle/>
          <a:p>
            <a:pPr latinLnBrk="1">
              <a:spcBef>
                <a:spcPct val="20000"/>
              </a:spcBef>
              <a:buFont typeface="Arial" charset="0"/>
              <a:buNone/>
            </a:pPr>
            <a:r>
              <a:rPr lang="en-US" altLang="ko-KR" sz="14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04  </a:t>
            </a:r>
            <a:r>
              <a:rPr lang="ko-KR" altLang="en-US" sz="14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꼭지 제목</a:t>
            </a:r>
            <a:endParaRPr lang="en-US" altLang="ko-KR" sz="14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53" name="부제목 2"/>
          <p:cNvSpPr txBox="1">
            <a:spLocks/>
          </p:cNvSpPr>
          <p:nvPr/>
        </p:nvSpPr>
        <p:spPr>
          <a:xfrm>
            <a:off x="5795963" y="3789363"/>
            <a:ext cx="3313112" cy="647700"/>
          </a:xfrm>
          <a:prstGeom prst="rect">
            <a:avLst/>
          </a:prstGeom>
        </p:spPr>
        <p:txBody>
          <a:bodyPr/>
          <a:lstStyle/>
          <a:p>
            <a:pPr latinLnBrk="1">
              <a:lnSpc>
                <a:spcPct val="150000"/>
              </a:lnSpc>
            </a:pPr>
            <a:r>
              <a:rPr lang="en-US" altLang="ko-KR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4-1      </a:t>
            </a: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페이지 제목</a:t>
            </a:r>
            <a:endParaRPr lang="en-US" altLang="ko-KR" sz="1100">
              <a:solidFill>
                <a:schemeClr val="bg1"/>
              </a:solidFill>
              <a:latin typeface="나눔고딕"/>
              <a:ea typeface="Gulim" pitchFamily="34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4-2      </a:t>
            </a:r>
            <a:r>
              <a:rPr lang="ko-KR" altLang="en-US" sz="1100">
                <a:solidFill>
                  <a:schemeClr val="bg1"/>
                </a:solidFill>
                <a:latin typeface="나눔고딕"/>
                <a:ea typeface="Gulim" pitchFamily="34" charset="-127"/>
              </a:rPr>
              <a:t>페이지 제목</a:t>
            </a:r>
            <a:endParaRPr lang="en-US" altLang="ko-KR" sz="1100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cxnSp>
        <p:nvCxnSpPr>
          <p:cNvPr id="54" name="직선 연결선 53"/>
          <p:cNvCxnSpPr/>
          <p:nvPr/>
        </p:nvCxnSpPr>
        <p:spPr>
          <a:xfrm>
            <a:off x="5867400" y="3716338"/>
            <a:ext cx="27813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2771775" y="3716338"/>
            <a:ext cx="295275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31" name="Picture 3" descr="C:\Documents and Settings\nhn\바탕 화면\naver_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381750"/>
            <a:ext cx="8636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39750" y="549275"/>
            <a:ext cx="8064500" cy="2735263"/>
          </a:xfrm>
          <a:prstGeom prst="rect">
            <a:avLst/>
          </a:prstGeom>
          <a:noFill/>
          <a:ln w="1143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14339" name="제목 1"/>
          <p:cNvSpPr>
            <a:spLocks noGrp="1"/>
          </p:cNvSpPr>
          <p:nvPr>
            <p:ph type="ctrTitle"/>
          </p:nvPr>
        </p:nvSpPr>
        <p:spPr>
          <a:xfrm>
            <a:off x="760413" y="620713"/>
            <a:ext cx="5106987" cy="1470025"/>
          </a:xfrm>
        </p:spPr>
        <p:txBody>
          <a:bodyPr/>
          <a:lstStyle/>
          <a:p>
            <a:pPr algn="l"/>
            <a:r>
              <a:rPr lang="ko-KR" altLang="en-US" sz="4000" smtClean="0">
                <a:solidFill>
                  <a:schemeClr val="bg1"/>
                </a:solidFill>
                <a:latin typeface="나눔고딕 ExtraBold"/>
                <a:ea typeface="Gulim" pitchFamily="34" charset="-127"/>
              </a:rPr>
              <a:t>꼭지 제목</a:t>
            </a:r>
            <a:r>
              <a:rPr lang="en-US" altLang="ko-KR" sz="4000" smtClean="0">
                <a:solidFill>
                  <a:schemeClr val="bg1"/>
                </a:solidFill>
                <a:latin typeface="나눔고딕 ExtraBold"/>
                <a:ea typeface="Gulim" pitchFamily="34" charset="-127"/>
              </a:rPr>
              <a:t/>
            </a:r>
            <a:br>
              <a:rPr lang="en-US" altLang="ko-KR" sz="4000" smtClean="0">
                <a:solidFill>
                  <a:schemeClr val="bg1"/>
                </a:solidFill>
                <a:latin typeface="나눔고딕 ExtraBold"/>
                <a:ea typeface="Gulim" pitchFamily="34" charset="-127"/>
              </a:rPr>
            </a:br>
            <a:r>
              <a:rPr lang="ko-KR" altLang="en-US" sz="4000" smtClean="0">
                <a:solidFill>
                  <a:schemeClr val="bg1"/>
                </a:solidFill>
                <a:latin typeface="나눔고딕 ExtraBold"/>
                <a:ea typeface="Gulim" pitchFamily="34" charset="-127"/>
              </a:rPr>
              <a:t>나눔고딕 </a:t>
            </a:r>
            <a:r>
              <a:rPr lang="en-US" altLang="ko-KR" sz="4000" smtClean="0">
                <a:solidFill>
                  <a:schemeClr val="bg1"/>
                </a:solidFill>
                <a:latin typeface="나눔고딕 ExtraBold"/>
                <a:ea typeface="Gulim" pitchFamily="34" charset="-127"/>
              </a:rPr>
              <a:t>EB, 40pt</a:t>
            </a:r>
            <a:endParaRPr lang="ko-KR" altLang="en-US" sz="4000" smtClean="0">
              <a:solidFill>
                <a:schemeClr val="bg1"/>
              </a:solidFill>
              <a:latin typeface="나눔고딕 ExtraBold"/>
              <a:ea typeface="Gulim" pitchFamily="34" charset="-127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6804025" y="476250"/>
            <a:ext cx="1644650" cy="1081088"/>
          </a:xfrm>
          <a:prstGeom prst="rect">
            <a:avLst/>
          </a:prstGeom>
        </p:spPr>
        <p:txBody>
          <a:bodyPr/>
          <a:lstStyle/>
          <a:p>
            <a:pPr algn="r" latinLnBrk="1">
              <a:lnSpc>
                <a:spcPts val="5600"/>
              </a:lnSpc>
            </a:pPr>
            <a:r>
              <a:rPr lang="en-US" altLang="ko-KR" sz="2400" b="1">
                <a:solidFill>
                  <a:schemeClr val="bg1"/>
                </a:solidFill>
                <a:latin typeface="나눔고딕 ExtraBold"/>
                <a:ea typeface="Gulim" pitchFamily="34" charset="-127"/>
              </a:rPr>
              <a:t>01</a:t>
            </a:r>
            <a:endParaRPr lang="ko-KR" altLang="en-US" sz="2400">
              <a:solidFill>
                <a:schemeClr val="bg1"/>
              </a:solidFill>
              <a:latin typeface="나눔고딕 ExtraBold"/>
              <a:ea typeface="Gulim" pitchFamily="34" charset="-127"/>
            </a:endParaRPr>
          </a:p>
        </p:txBody>
      </p:sp>
      <p:pic>
        <p:nvPicPr>
          <p:cNvPr id="14341" name="Picture 3" descr="C:\Documents and Settings\nhn\바탕 화면\naver_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381750"/>
            <a:ext cx="8636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그림 16" descr="NHN로고-흰색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308725"/>
            <a:ext cx="8524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8313" y="404813"/>
            <a:ext cx="6551612" cy="1152525"/>
          </a:xfrm>
        </p:spPr>
        <p:txBody>
          <a:bodyPr>
            <a:noAutofit/>
          </a:bodyPr>
          <a:lstStyle/>
          <a:p>
            <a:pPr algn="l"/>
            <a:r>
              <a:rPr lang="ko-KR" altLang="en-US" sz="3000" smtClean="0">
                <a:latin typeface="나눔고딕 ExtraBold"/>
                <a:ea typeface="Gulim" pitchFamily="34" charset="-127"/>
              </a:rPr>
              <a:t>페이지 제목</a:t>
            </a:r>
            <a:r>
              <a:rPr lang="en-US" altLang="ko-KR" sz="3000" smtClean="0">
                <a:latin typeface="나눔고딕 ExtraBold"/>
                <a:ea typeface="Gulim" pitchFamily="34" charset="-127"/>
              </a:rPr>
              <a:t/>
            </a:r>
            <a:br>
              <a:rPr lang="en-US" altLang="ko-KR" sz="3000" smtClean="0">
                <a:latin typeface="나눔고딕 ExtraBold"/>
                <a:ea typeface="Gulim" pitchFamily="34" charset="-127"/>
              </a:rPr>
            </a:br>
            <a:r>
              <a:rPr lang="ko-KR" altLang="en-US" sz="3000" smtClean="0">
                <a:latin typeface="나눔고딕 ExtraBold"/>
                <a:ea typeface="Gulim" pitchFamily="34" charset="-127"/>
              </a:rPr>
              <a:t>나눔고딕 </a:t>
            </a:r>
            <a:r>
              <a:rPr lang="en-US" altLang="ko-KR" sz="3000" smtClean="0">
                <a:latin typeface="나눔고딕 ExtraBold"/>
                <a:ea typeface="Gulim" pitchFamily="34" charset="-127"/>
              </a:rPr>
              <a:t>EB, 30pt</a:t>
            </a:r>
          </a:p>
        </p:txBody>
      </p:sp>
      <p:pic>
        <p:nvPicPr>
          <p:cNvPr id="15363" name="그림 11" descr="NHN로고-흰색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308725"/>
            <a:ext cx="8524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395288" y="404813"/>
            <a:ext cx="8353425" cy="1295400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726868"/>
              </a:solidFill>
              <a:ea typeface="Gulim" pitchFamily="34" charset="-127"/>
            </a:endParaRPr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323850" y="2852738"/>
            <a:ext cx="5688013" cy="1081087"/>
          </a:xfrm>
          <a:prstGeom prst="rect">
            <a:avLst/>
          </a:prstGeom>
        </p:spPr>
        <p:txBody>
          <a:bodyPr/>
          <a:lstStyle/>
          <a:p>
            <a:pPr marL="228600" indent="-228600" latinLnBrk="1">
              <a:lnSpc>
                <a:spcPct val="150000"/>
              </a:lnSpc>
            </a:pPr>
            <a:r>
              <a:rPr lang="en-US" altLang="ko-KR" sz="1100">
                <a:solidFill>
                  <a:srgbClr val="726868"/>
                </a:solidFill>
                <a:latin typeface="나눔고딕"/>
                <a:ea typeface="Gulim" pitchFamily="34" charset="-127"/>
              </a:rPr>
              <a:t>1) </a:t>
            </a:r>
            <a:r>
              <a:rPr lang="ko-KR" altLang="en-US" sz="1100">
                <a:solidFill>
                  <a:srgbClr val="726868"/>
                </a:solidFill>
                <a:latin typeface="나눔고딕"/>
                <a:ea typeface="Gulim" pitchFamily="34" charset="-127"/>
              </a:rPr>
              <a:t>소제목</a:t>
            </a:r>
            <a:endParaRPr lang="en-US" altLang="ko-KR" sz="1100">
              <a:solidFill>
                <a:srgbClr val="726868"/>
              </a:solidFill>
              <a:latin typeface="나눔고딕"/>
              <a:ea typeface="Gulim" pitchFamily="34" charset="-127"/>
            </a:endParaRPr>
          </a:p>
          <a:p>
            <a:pPr marL="228600" indent="-228600" latinLnBrk="1">
              <a:lnSpc>
                <a:spcPct val="150000"/>
              </a:lnSpc>
            </a:pPr>
            <a:r>
              <a:rPr lang="ko-KR" altLang="en-US" sz="1100">
                <a:solidFill>
                  <a:srgbClr val="726868"/>
                </a:solidFill>
                <a:latin typeface="나눔고딕"/>
                <a:ea typeface="Gulim" pitchFamily="34" charset="-127"/>
              </a:rPr>
              <a:t>     ① 상세항목의 내용</a:t>
            </a:r>
            <a:endParaRPr lang="en-US" altLang="ko-KR" sz="1100">
              <a:solidFill>
                <a:srgbClr val="726868"/>
              </a:solidFill>
              <a:latin typeface="나눔고딕"/>
              <a:ea typeface="Gulim" pitchFamily="34" charset="-127"/>
            </a:endParaRPr>
          </a:p>
          <a:p>
            <a:pPr marL="228600" indent="-228600" latinLnBrk="1">
              <a:lnSpc>
                <a:spcPct val="150000"/>
              </a:lnSpc>
            </a:pPr>
            <a:r>
              <a:rPr lang="en-US" altLang="ko-KR" sz="1100">
                <a:solidFill>
                  <a:srgbClr val="726868"/>
                </a:solidFill>
                <a:latin typeface="나눔고딕"/>
                <a:ea typeface="Gulim" pitchFamily="34" charset="-127"/>
              </a:rPr>
              <a:t>     ② </a:t>
            </a:r>
            <a:r>
              <a:rPr lang="ko-KR" altLang="en-US" sz="1100">
                <a:solidFill>
                  <a:srgbClr val="726868"/>
                </a:solidFill>
                <a:latin typeface="나눔고딕"/>
                <a:ea typeface="Gulim" pitchFamily="34" charset="-127"/>
              </a:rPr>
              <a:t>상세항목의 내용</a:t>
            </a:r>
            <a:endParaRPr lang="en-US" altLang="ko-KR" sz="1100">
              <a:solidFill>
                <a:srgbClr val="726868"/>
              </a:solidFill>
              <a:latin typeface="나눔명조"/>
              <a:ea typeface="Gulim" pitchFamily="34" charset="-127"/>
            </a:endParaRPr>
          </a:p>
        </p:txBody>
      </p:sp>
      <p:sp>
        <p:nvSpPr>
          <p:cNvPr id="13" name="부제목 2"/>
          <p:cNvSpPr txBox="1">
            <a:spLocks/>
          </p:cNvSpPr>
          <p:nvPr/>
        </p:nvSpPr>
        <p:spPr>
          <a:xfrm>
            <a:off x="323850" y="2276475"/>
            <a:ext cx="3311525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30000"/>
              </a:lnSpc>
            </a:pPr>
            <a:r>
              <a:rPr lang="en-US" altLang="ko-KR" sz="13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1. </a:t>
            </a:r>
            <a:r>
              <a:rPr lang="ko-KR" altLang="en-US" sz="13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내용 제목</a:t>
            </a:r>
            <a:endParaRPr lang="en-US" altLang="ko-KR" sz="13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63" y="4081463"/>
            <a:ext cx="5224462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>
                <a:solidFill>
                  <a:srgbClr val="726868"/>
                </a:solidFill>
                <a:latin typeface="나눔고딕"/>
                <a:ea typeface="Gulim" pitchFamily="34" charset="-127"/>
              </a:rPr>
              <a:t>본문 내용의 글꼴 크기</a:t>
            </a:r>
            <a:endParaRPr lang="en-US" altLang="ko-KR" sz="1000">
              <a:solidFill>
                <a:srgbClr val="726868"/>
              </a:solidFill>
              <a:latin typeface="나눔고딕"/>
              <a:ea typeface="Gulim" pitchFamily="34" charset="-127"/>
            </a:endParaRPr>
          </a:p>
          <a:p>
            <a:pPr marL="228600" indent="-228600" latinLnBrk="1">
              <a:lnSpc>
                <a:spcPct val="150000"/>
              </a:lnSpc>
            </a:pPr>
            <a:r>
              <a:rPr lang="ko-KR" altLang="en-US" sz="1000">
                <a:solidFill>
                  <a:srgbClr val="558BB8"/>
                </a:solidFill>
                <a:latin typeface="나눔고딕"/>
                <a:ea typeface="Gulim" pitchFamily="34" charset="-127"/>
              </a:rPr>
              <a:t>화면에서의 가독성을 고려하여 최소 </a:t>
            </a:r>
            <a:r>
              <a:rPr lang="en-US" altLang="ko-KR" sz="1000">
                <a:solidFill>
                  <a:srgbClr val="558BB8"/>
                </a:solidFill>
                <a:latin typeface="나눔고딕"/>
                <a:ea typeface="Gulim" pitchFamily="34" charset="-127"/>
              </a:rPr>
              <a:t>10pt</a:t>
            </a:r>
            <a:r>
              <a:rPr lang="ko-KR" altLang="en-US" sz="1000">
                <a:solidFill>
                  <a:srgbClr val="558BB8"/>
                </a:solidFill>
                <a:latin typeface="나눔고딕"/>
                <a:ea typeface="Gulim" pitchFamily="34" charset="-127"/>
              </a:rPr>
              <a:t>로 권장합니다</a:t>
            </a:r>
            <a:r>
              <a:rPr lang="en-US" altLang="ko-KR" sz="1000">
                <a:solidFill>
                  <a:srgbClr val="558BB8"/>
                </a:solidFill>
                <a:latin typeface="나눔고딕"/>
                <a:ea typeface="Gulim" pitchFamily="34" charset="-127"/>
              </a:rPr>
              <a:t>.</a:t>
            </a:r>
          </a:p>
          <a:p>
            <a:pPr marL="228600" indent="-228600" latinLnBrk="1">
              <a:lnSpc>
                <a:spcPct val="150000"/>
              </a:lnSpc>
            </a:pPr>
            <a:r>
              <a:rPr lang="ko-KR" altLang="en-US" sz="1000">
                <a:solidFill>
                  <a:srgbClr val="726868"/>
                </a:solidFill>
                <a:latin typeface="나눔고딕"/>
                <a:ea typeface="Gulim" pitchFamily="34" charset="-127"/>
              </a:rPr>
              <a:t>다만</a:t>
            </a:r>
            <a:r>
              <a:rPr lang="en-US" altLang="ko-KR" sz="1000">
                <a:solidFill>
                  <a:srgbClr val="726868"/>
                </a:solidFill>
                <a:latin typeface="나눔고딕"/>
                <a:ea typeface="Gulim" pitchFamily="34" charset="-127"/>
              </a:rPr>
              <a:t>, </a:t>
            </a:r>
            <a:r>
              <a:rPr lang="ko-KR" altLang="en-US" sz="1000">
                <a:solidFill>
                  <a:srgbClr val="726868"/>
                </a:solidFill>
                <a:latin typeface="나눔고딕"/>
                <a:ea typeface="Gulim" pitchFamily="34" charset="-127"/>
              </a:rPr>
              <a:t>캡션으로 사용하는 경우 등 상황에 따라 </a:t>
            </a:r>
            <a:r>
              <a:rPr lang="en-US" altLang="ko-KR" sz="1000">
                <a:solidFill>
                  <a:srgbClr val="726868"/>
                </a:solidFill>
                <a:latin typeface="나눔고딕"/>
                <a:ea typeface="Gulim" pitchFamily="34" charset="-127"/>
              </a:rPr>
              <a:t>10pt </a:t>
            </a:r>
            <a:r>
              <a:rPr lang="ko-KR" altLang="en-US" sz="1000">
                <a:solidFill>
                  <a:srgbClr val="726868"/>
                </a:solidFill>
                <a:latin typeface="나눔고딕"/>
                <a:ea typeface="Gulim" pitchFamily="34" charset="-127"/>
              </a:rPr>
              <a:t>미만으로 사용하실 수 있습니다</a:t>
            </a:r>
            <a:r>
              <a:rPr lang="en-US" altLang="ko-KR" sz="1000">
                <a:solidFill>
                  <a:srgbClr val="726868"/>
                </a:solidFill>
                <a:latin typeface="나눔고딕"/>
                <a:ea typeface="Gulim" pitchFamily="34" charset="-127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0063" y="4948238"/>
            <a:ext cx="5224462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>
                <a:solidFill>
                  <a:srgbClr val="726868"/>
                </a:solidFill>
                <a:latin typeface="나눔고딕"/>
                <a:ea typeface="Gulim" pitchFamily="34" charset="-127"/>
              </a:rPr>
              <a:t>본문 내용의 줄간격</a:t>
            </a:r>
            <a:endParaRPr lang="en-US" altLang="ko-KR" sz="1000">
              <a:solidFill>
                <a:srgbClr val="726868"/>
              </a:solidFill>
              <a:latin typeface="나눔고딕"/>
              <a:ea typeface="Gulim" pitchFamily="34" charset="-127"/>
            </a:endParaRPr>
          </a:p>
          <a:p>
            <a:pPr marL="228600" indent="-228600" latinLnBrk="1">
              <a:lnSpc>
                <a:spcPct val="150000"/>
              </a:lnSpc>
            </a:pPr>
            <a:r>
              <a:rPr lang="ko-KR" altLang="en-US" sz="1000">
                <a:solidFill>
                  <a:srgbClr val="558BB8"/>
                </a:solidFill>
                <a:latin typeface="나눔고딕"/>
                <a:ea typeface="Gulim" pitchFamily="34" charset="-127"/>
              </a:rPr>
              <a:t>기본 줄간격은 </a:t>
            </a:r>
            <a:r>
              <a:rPr lang="en-US" altLang="ko-KR" sz="1000">
                <a:solidFill>
                  <a:srgbClr val="558BB8"/>
                </a:solidFill>
                <a:latin typeface="나눔고딕"/>
                <a:ea typeface="Gulim" pitchFamily="34" charset="-127"/>
              </a:rPr>
              <a:t>1.5</a:t>
            </a:r>
            <a:r>
              <a:rPr lang="ko-KR" altLang="en-US" sz="1000">
                <a:solidFill>
                  <a:srgbClr val="558BB8"/>
                </a:solidFill>
                <a:latin typeface="나눔고딕"/>
                <a:ea typeface="Gulim" pitchFamily="34" charset="-127"/>
              </a:rPr>
              <a:t>배입니다</a:t>
            </a:r>
            <a:r>
              <a:rPr lang="en-US" altLang="ko-KR" sz="1000">
                <a:solidFill>
                  <a:srgbClr val="558BB8"/>
                </a:solidFill>
                <a:latin typeface="나눔고딕"/>
                <a:ea typeface="Gulim" pitchFamily="34" charset="-127"/>
              </a:rPr>
              <a:t>.</a:t>
            </a:r>
          </a:p>
          <a:p>
            <a:pPr marL="228600" indent="-228600" latinLnBrk="1">
              <a:lnSpc>
                <a:spcPct val="150000"/>
              </a:lnSpc>
            </a:pPr>
            <a:r>
              <a:rPr lang="ko-KR" altLang="en-US" sz="1000">
                <a:solidFill>
                  <a:srgbClr val="726868"/>
                </a:solidFill>
                <a:latin typeface="나눔고딕"/>
                <a:ea typeface="Gulim" pitchFamily="34" charset="-127"/>
              </a:rPr>
              <a:t>상황에 따라 조절하실 수 있습니다</a:t>
            </a:r>
            <a:r>
              <a:rPr lang="en-US" altLang="ko-KR" sz="1000">
                <a:solidFill>
                  <a:srgbClr val="726868"/>
                </a:solidFill>
                <a:latin typeface="나눔고딕"/>
                <a:ea typeface="Gulim" pitchFamily="34" charset="-127"/>
              </a:rPr>
              <a:t>.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7031038" y="115888"/>
            <a:ext cx="1644650" cy="1081087"/>
          </a:xfrm>
          <a:prstGeom prst="rect">
            <a:avLst/>
          </a:prstGeom>
        </p:spPr>
        <p:txBody>
          <a:bodyPr/>
          <a:lstStyle/>
          <a:p>
            <a:pPr algn="r" latinLnBrk="1">
              <a:lnSpc>
                <a:spcPts val="5600"/>
              </a:lnSpc>
            </a:pPr>
            <a:r>
              <a:rPr lang="en-US" altLang="ko-KR" sz="1600" b="1">
                <a:solidFill>
                  <a:srgbClr val="594740"/>
                </a:solidFill>
                <a:latin typeface="나눔고딕 ExtraBold"/>
                <a:ea typeface="Gulim" pitchFamily="34" charset="-127"/>
              </a:rPr>
              <a:t>1-1</a:t>
            </a:r>
            <a:endParaRPr lang="ko-KR" altLang="en-US" sz="1600">
              <a:solidFill>
                <a:srgbClr val="594740"/>
              </a:solidFill>
              <a:latin typeface="나눔고딕 ExtraBold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그림 16" descr="NHN로고-흰색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092825"/>
            <a:ext cx="8524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8313" y="404813"/>
            <a:ext cx="6551612" cy="1152525"/>
          </a:xfrm>
        </p:spPr>
        <p:txBody>
          <a:bodyPr>
            <a:noAutofit/>
          </a:bodyPr>
          <a:lstStyle/>
          <a:p>
            <a:pPr algn="l"/>
            <a:r>
              <a:rPr lang="ko-KR" altLang="en-US" sz="3000" smtClean="0">
                <a:latin typeface="나눔고딕 ExtraBold"/>
                <a:ea typeface="Gulim" pitchFamily="34" charset="-127"/>
              </a:rPr>
              <a:t>다이어그램</a:t>
            </a:r>
            <a:r>
              <a:rPr lang="en-US" altLang="ko-KR" sz="3000" smtClean="0">
                <a:latin typeface="나눔고딕 ExtraBold"/>
                <a:ea typeface="Gulim" pitchFamily="34" charset="-127"/>
              </a:rPr>
              <a:t/>
            </a:r>
            <a:br>
              <a:rPr lang="en-US" altLang="ko-KR" sz="3000" smtClean="0">
                <a:latin typeface="나눔고딕 ExtraBold"/>
                <a:ea typeface="Gulim" pitchFamily="34" charset="-127"/>
              </a:rPr>
            </a:br>
            <a:endParaRPr lang="en-US" altLang="ko-KR" sz="3000" smtClean="0">
              <a:latin typeface="나눔고딕 ExtraBold"/>
              <a:ea typeface="Gulim" pitchFamily="34" charset="-127"/>
            </a:endParaRPr>
          </a:p>
        </p:txBody>
      </p:sp>
      <p:pic>
        <p:nvPicPr>
          <p:cNvPr id="16387" name="그림 11" descr="NHN로고-흰색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092825"/>
            <a:ext cx="8524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395288" y="404813"/>
            <a:ext cx="8353425" cy="1295400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726868"/>
              </a:solidFill>
              <a:ea typeface="Gulim" pitchFamily="34" charset="-127"/>
            </a:endParaRPr>
          </a:p>
        </p:txBody>
      </p:sp>
      <p:sp>
        <p:nvSpPr>
          <p:cNvPr id="13" name="부제목 2"/>
          <p:cNvSpPr txBox="1">
            <a:spLocks/>
          </p:cNvSpPr>
          <p:nvPr/>
        </p:nvSpPr>
        <p:spPr>
          <a:xfrm>
            <a:off x="323850" y="2060575"/>
            <a:ext cx="3311525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30000"/>
              </a:lnSpc>
            </a:pPr>
            <a:r>
              <a:rPr lang="ko-KR" altLang="en-US" sz="13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다이어그램 예시</a:t>
            </a:r>
            <a:endParaRPr lang="en-US" altLang="ko-KR" sz="13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7031038" y="115888"/>
            <a:ext cx="1644650" cy="1081087"/>
          </a:xfrm>
          <a:prstGeom prst="rect">
            <a:avLst/>
          </a:prstGeom>
        </p:spPr>
        <p:txBody>
          <a:bodyPr/>
          <a:lstStyle/>
          <a:p>
            <a:pPr algn="r" latinLnBrk="1">
              <a:lnSpc>
                <a:spcPts val="5600"/>
              </a:lnSpc>
            </a:pPr>
            <a:r>
              <a:rPr lang="en-US" altLang="ko-KR" sz="1600" b="1">
                <a:solidFill>
                  <a:srgbClr val="726868"/>
                </a:solidFill>
                <a:latin typeface="나눔고딕 ExtraBold"/>
                <a:ea typeface="Gulim" pitchFamily="34" charset="-127"/>
              </a:rPr>
              <a:t>2-1</a:t>
            </a:r>
            <a:endParaRPr lang="ko-KR" altLang="en-US" sz="1600">
              <a:solidFill>
                <a:srgbClr val="726868"/>
              </a:solidFill>
              <a:latin typeface="나눔고딕 ExtraBold"/>
              <a:ea typeface="Gulim" pitchFamily="34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835150" y="3429000"/>
            <a:ext cx="2557463" cy="360363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4" name="부제목 2"/>
          <p:cNvSpPr txBox="1">
            <a:spLocks/>
          </p:cNvSpPr>
          <p:nvPr/>
        </p:nvSpPr>
        <p:spPr>
          <a:xfrm>
            <a:off x="1908175" y="3429000"/>
            <a:ext cx="2519363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95288" y="2708275"/>
            <a:ext cx="2305050" cy="360363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6" name="부제목 2"/>
          <p:cNvSpPr txBox="1">
            <a:spLocks/>
          </p:cNvSpPr>
          <p:nvPr/>
        </p:nvSpPr>
        <p:spPr>
          <a:xfrm>
            <a:off x="433388" y="2708275"/>
            <a:ext cx="2519362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662363" y="4149725"/>
            <a:ext cx="2422525" cy="358775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8" name="부제목 2"/>
          <p:cNvSpPr txBox="1">
            <a:spLocks/>
          </p:cNvSpPr>
          <p:nvPr/>
        </p:nvSpPr>
        <p:spPr>
          <a:xfrm>
            <a:off x="3735388" y="4149725"/>
            <a:ext cx="2519362" cy="3587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364163" y="4868863"/>
            <a:ext cx="2736850" cy="360362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32" name="부제목 2"/>
          <p:cNvSpPr txBox="1">
            <a:spLocks/>
          </p:cNvSpPr>
          <p:nvPr/>
        </p:nvSpPr>
        <p:spPr>
          <a:xfrm>
            <a:off x="5435600" y="4868863"/>
            <a:ext cx="3097213" cy="3603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 rot="16200000" flipH="1">
            <a:off x="1790701" y="3068637"/>
            <a:ext cx="360362" cy="360363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16200000" flipH="1">
            <a:off x="3735388" y="3789363"/>
            <a:ext cx="360362" cy="36036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rot="16200000" flipH="1">
            <a:off x="5435600" y="4508500"/>
            <a:ext cx="360363" cy="360363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그림 16" descr="NHN로고-흰색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308725"/>
            <a:ext cx="8524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8313" y="404813"/>
            <a:ext cx="6551612" cy="1152525"/>
          </a:xfrm>
        </p:spPr>
        <p:txBody>
          <a:bodyPr>
            <a:noAutofit/>
          </a:bodyPr>
          <a:lstStyle/>
          <a:p>
            <a:pPr algn="l"/>
            <a:r>
              <a:rPr lang="ko-KR" altLang="en-US" sz="3000" smtClean="0">
                <a:latin typeface="나눔고딕 ExtraBold"/>
                <a:ea typeface="Gulim" pitchFamily="34" charset="-127"/>
              </a:rPr>
              <a:t>다이어그램</a:t>
            </a:r>
            <a:r>
              <a:rPr lang="en-US" altLang="ko-KR" sz="3000" smtClean="0">
                <a:latin typeface="나눔고딕 ExtraBold"/>
                <a:ea typeface="Gulim" pitchFamily="34" charset="-127"/>
              </a:rPr>
              <a:t/>
            </a:r>
            <a:br>
              <a:rPr lang="en-US" altLang="ko-KR" sz="3000" smtClean="0">
                <a:latin typeface="나눔고딕 ExtraBold"/>
                <a:ea typeface="Gulim" pitchFamily="34" charset="-127"/>
              </a:rPr>
            </a:br>
            <a:endParaRPr lang="en-US" altLang="ko-KR" sz="3000" smtClean="0">
              <a:latin typeface="나눔고딕 ExtraBold"/>
              <a:ea typeface="Gulim" pitchFamily="34" charset="-127"/>
            </a:endParaRPr>
          </a:p>
        </p:txBody>
      </p:sp>
      <p:pic>
        <p:nvPicPr>
          <p:cNvPr id="17411" name="그림 11" descr="NHN로고-흰색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308725"/>
            <a:ext cx="8524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395288" y="404813"/>
            <a:ext cx="8353425" cy="1295400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726868"/>
              </a:solidFill>
              <a:ea typeface="Gulim" pitchFamily="34" charset="-127"/>
            </a:endParaRPr>
          </a:p>
        </p:txBody>
      </p:sp>
      <p:sp>
        <p:nvSpPr>
          <p:cNvPr id="13" name="부제목 2"/>
          <p:cNvSpPr txBox="1">
            <a:spLocks/>
          </p:cNvSpPr>
          <p:nvPr/>
        </p:nvSpPr>
        <p:spPr>
          <a:xfrm>
            <a:off x="323850" y="2060575"/>
            <a:ext cx="3311525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30000"/>
              </a:lnSpc>
            </a:pPr>
            <a:r>
              <a:rPr lang="ko-KR" altLang="en-US" sz="13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다이어그램 예시</a:t>
            </a:r>
            <a:endParaRPr lang="en-US" altLang="ko-KR" sz="13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7031038" y="115888"/>
            <a:ext cx="1644650" cy="1081087"/>
          </a:xfrm>
          <a:prstGeom prst="rect">
            <a:avLst/>
          </a:prstGeom>
        </p:spPr>
        <p:txBody>
          <a:bodyPr/>
          <a:lstStyle/>
          <a:p>
            <a:pPr algn="r" latinLnBrk="1">
              <a:lnSpc>
                <a:spcPts val="5600"/>
              </a:lnSpc>
            </a:pPr>
            <a:r>
              <a:rPr lang="en-US" altLang="ko-KR" sz="1600" b="1">
                <a:solidFill>
                  <a:srgbClr val="726868"/>
                </a:solidFill>
                <a:latin typeface="나눔고딕 ExtraBold"/>
                <a:ea typeface="Gulim" pitchFamily="34" charset="-127"/>
              </a:rPr>
              <a:t>2-1</a:t>
            </a:r>
            <a:endParaRPr lang="ko-KR" altLang="en-US" sz="1600">
              <a:solidFill>
                <a:srgbClr val="726868"/>
              </a:solidFill>
              <a:latin typeface="나눔고딕 ExtraBold"/>
              <a:ea typeface="Gulim" pitchFamily="34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492500" y="3644900"/>
            <a:ext cx="3600450" cy="360363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4" name="부제목 2"/>
          <p:cNvSpPr txBox="1">
            <a:spLocks/>
          </p:cNvSpPr>
          <p:nvPr/>
        </p:nvSpPr>
        <p:spPr>
          <a:xfrm>
            <a:off x="3563938" y="3644900"/>
            <a:ext cx="2520950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492500" y="2924175"/>
            <a:ext cx="3600450" cy="360363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6" name="부제목 2"/>
          <p:cNvSpPr txBox="1">
            <a:spLocks/>
          </p:cNvSpPr>
          <p:nvPr/>
        </p:nvSpPr>
        <p:spPr>
          <a:xfrm>
            <a:off x="3529013" y="2924175"/>
            <a:ext cx="2520950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492500" y="4365625"/>
            <a:ext cx="3600450" cy="358775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8" name="부제목 2"/>
          <p:cNvSpPr txBox="1">
            <a:spLocks/>
          </p:cNvSpPr>
          <p:nvPr/>
        </p:nvSpPr>
        <p:spPr>
          <a:xfrm>
            <a:off x="3563938" y="4365625"/>
            <a:ext cx="2520950" cy="3587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3492500" y="5084763"/>
            <a:ext cx="3600450" cy="360362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32" name="부제목 2"/>
          <p:cNvSpPr txBox="1">
            <a:spLocks/>
          </p:cNvSpPr>
          <p:nvPr/>
        </p:nvSpPr>
        <p:spPr>
          <a:xfrm>
            <a:off x="3563938" y="5084763"/>
            <a:ext cx="3095625" cy="3603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19100" y="3644900"/>
            <a:ext cx="235267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33" name="부제목 2"/>
          <p:cNvSpPr txBox="1">
            <a:spLocks/>
          </p:cNvSpPr>
          <p:nvPr/>
        </p:nvSpPr>
        <p:spPr>
          <a:xfrm>
            <a:off x="490538" y="3644900"/>
            <a:ext cx="2520950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419100" y="2924175"/>
            <a:ext cx="2352675" cy="3603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39" name="부제목 2"/>
          <p:cNvSpPr txBox="1">
            <a:spLocks/>
          </p:cNvSpPr>
          <p:nvPr/>
        </p:nvSpPr>
        <p:spPr>
          <a:xfrm>
            <a:off x="455613" y="2924175"/>
            <a:ext cx="2520950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419100" y="4365625"/>
            <a:ext cx="2352675" cy="3587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42" name="부제목 2"/>
          <p:cNvSpPr txBox="1">
            <a:spLocks/>
          </p:cNvSpPr>
          <p:nvPr/>
        </p:nvSpPr>
        <p:spPr>
          <a:xfrm>
            <a:off x="490538" y="4365625"/>
            <a:ext cx="2520950" cy="3587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419100" y="5084763"/>
            <a:ext cx="2352675" cy="3603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45" name="부제목 2"/>
          <p:cNvSpPr txBox="1">
            <a:spLocks/>
          </p:cNvSpPr>
          <p:nvPr/>
        </p:nvSpPr>
        <p:spPr>
          <a:xfrm>
            <a:off x="490538" y="5084763"/>
            <a:ext cx="3095625" cy="3603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cxnSp>
        <p:nvCxnSpPr>
          <p:cNvPr id="47" name="직선 화살표 연결선 46"/>
          <p:cNvCxnSpPr/>
          <p:nvPr/>
        </p:nvCxnSpPr>
        <p:spPr>
          <a:xfrm>
            <a:off x="2987675" y="4224338"/>
            <a:ext cx="288925" cy="158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그림 16" descr="NHN로고-흰색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308725"/>
            <a:ext cx="8524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그림 11" descr="NHN로고-흰색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308725"/>
            <a:ext cx="8524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부제목 2"/>
          <p:cNvSpPr txBox="1">
            <a:spLocks/>
          </p:cNvSpPr>
          <p:nvPr/>
        </p:nvSpPr>
        <p:spPr>
          <a:xfrm>
            <a:off x="323850" y="2060575"/>
            <a:ext cx="3311525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30000"/>
              </a:lnSpc>
            </a:pPr>
            <a:r>
              <a:rPr lang="ko-KR" altLang="en-US" sz="13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다이어그램 예시</a:t>
            </a:r>
            <a:endParaRPr lang="en-US" altLang="ko-KR" sz="13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graphicFrame>
        <p:nvGraphicFramePr>
          <p:cNvPr id="34" name="다이어그램 33"/>
          <p:cNvGraphicFramePr/>
          <p:nvPr/>
        </p:nvGraphicFramePr>
        <p:xfrm>
          <a:off x="395536" y="2677368"/>
          <a:ext cx="8424936" cy="341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제목 1"/>
          <p:cNvSpPr>
            <a:spLocks noGrp="1"/>
          </p:cNvSpPr>
          <p:nvPr>
            <p:ph type="ctrTitle"/>
          </p:nvPr>
        </p:nvSpPr>
        <p:spPr>
          <a:xfrm>
            <a:off x="468313" y="404813"/>
            <a:ext cx="6551612" cy="1152525"/>
          </a:xfrm>
        </p:spPr>
        <p:txBody>
          <a:bodyPr>
            <a:noAutofit/>
          </a:bodyPr>
          <a:lstStyle/>
          <a:p>
            <a:pPr algn="l"/>
            <a:r>
              <a:rPr lang="ko-KR" altLang="en-US" sz="3000" smtClean="0">
                <a:latin typeface="나눔고딕 ExtraBold"/>
                <a:ea typeface="Gulim" pitchFamily="34" charset="-127"/>
              </a:rPr>
              <a:t>다이어그램</a:t>
            </a:r>
            <a:r>
              <a:rPr lang="en-US" altLang="ko-KR" sz="3000" smtClean="0">
                <a:latin typeface="나눔고딕 ExtraBold"/>
                <a:ea typeface="Gulim" pitchFamily="34" charset="-127"/>
              </a:rPr>
              <a:t/>
            </a:r>
            <a:br>
              <a:rPr lang="en-US" altLang="ko-KR" sz="3000" smtClean="0">
                <a:latin typeface="나눔고딕 ExtraBold"/>
                <a:ea typeface="Gulim" pitchFamily="34" charset="-127"/>
              </a:rPr>
            </a:br>
            <a:endParaRPr lang="en-US" altLang="ko-KR" sz="3000" smtClean="0">
              <a:latin typeface="나눔고딕 ExtraBold"/>
              <a:ea typeface="Gulim" pitchFamily="34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95288" y="404813"/>
            <a:ext cx="8353425" cy="1295400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726868"/>
              </a:solidFill>
              <a:ea typeface="Gulim" pitchFamily="34" charset="-127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7031038" y="115888"/>
            <a:ext cx="1644650" cy="1081087"/>
          </a:xfrm>
          <a:prstGeom prst="rect">
            <a:avLst/>
          </a:prstGeom>
        </p:spPr>
        <p:txBody>
          <a:bodyPr/>
          <a:lstStyle/>
          <a:p>
            <a:pPr algn="r" latinLnBrk="1">
              <a:lnSpc>
                <a:spcPts val="5600"/>
              </a:lnSpc>
            </a:pPr>
            <a:r>
              <a:rPr lang="en-US" altLang="ko-KR" sz="1600" b="1">
                <a:solidFill>
                  <a:srgbClr val="726868"/>
                </a:solidFill>
                <a:latin typeface="나눔고딕 ExtraBold"/>
                <a:ea typeface="Gulim" pitchFamily="34" charset="-127"/>
              </a:rPr>
              <a:t>2-1</a:t>
            </a:r>
            <a:endParaRPr lang="ko-KR" altLang="en-US" sz="1600">
              <a:solidFill>
                <a:srgbClr val="726868"/>
              </a:solidFill>
              <a:latin typeface="나눔고딕 ExtraBold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그림 16" descr="NHN로고-흰색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308725"/>
            <a:ext cx="8524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그림 11" descr="NHN로고-흰색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308725"/>
            <a:ext cx="8524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부제목 2"/>
          <p:cNvSpPr txBox="1">
            <a:spLocks/>
          </p:cNvSpPr>
          <p:nvPr/>
        </p:nvSpPr>
        <p:spPr>
          <a:xfrm>
            <a:off x="323850" y="2060575"/>
            <a:ext cx="3311525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30000"/>
              </a:lnSpc>
            </a:pPr>
            <a:r>
              <a:rPr lang="ko-KR" altLang="en-US" sz="1300" b="1">
                <a:solidFill>
                  <a:srgbClr val="726868"/>
                </a:solidFill>
                <a:latin typeface="나눔고딕"/>
                <a:ea typeface="Gulim" pitchFamily="34" charset="-127"/>
              </a:rPr>
              <a:t>다이어그램 예시</a:t>
            </a:r>
            <a:endParaRPr lang="en-US" altLang="ko-KR" sz="1300" b="1">
              <a:solidFill>
                <a:srgbClr val="726868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15" name="제목 1"/>
          <p:cNvSpPr>
            <a:spLocks noGrp="1"/>
          </p:cNvSpPr>
          <p:nvPr>
            <p:ph type="ctrTitle"/>
          </p:nvPr>
        </p:nvSpPr>
        <p:spPr>
          <a:xfrm>
            <a:off x="468313" y="404813"/>
            <a:ext cx="6551612" cy="1152525"/>
          </a:xfrm>
        </p:spPr>
        <p:txBody>
          <a:bodyPr>
            <a:noAutofit/>
          </a:bodyPr>
          <a:lstStyle/>
          <a:p>
            <a:pPr algn="l"/>
            <a:r>
              <a:rPr lang="ko-KR" altLang="en-US" sz="3000" smtClean="0">
                <a:latin typeface="나눔고딕 ExtraBold"/>
                <a:ea typeface="Gulim" pitchFamily="34" charset="-127"/>
              </a:rPr>
              <a:t>다이어그램</a:t>
            </a:r>
            <a:r>
              <a:rPr lang="en-US" altLang="ko-KR" sz="3000" smtClean="0">
                <a:latin typeface="나눔고딕 ExtraBold"/>
                <a:ea typeface="Gulim" pitchFamily="34" charset="-127"/>
              </a:rPr>
              <a:t/>
            </a:r>
            <a:br>
              <a:rPr lang="en-US" altLang="ko-KR" sz="3000" smtClean="0">
                <a:latin typeface="나눔고딕 ExtraBold"/>
                <a:ea typeface="Gulim" pitchFamily="34" charset="-127"/>
              </a:rPr>
            </a:br>
            <a:endParaRPr lang="en-US" altLang="ko-KR" sz="3000" smtClean="0">
              <a:latin typeface="나눔고딕 ExtraBold"/>
              <a:ea typeface="Gulim" pitchFamily="34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95288" y="404813"/>
            <a:ext cx="8353425" cy="1295400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726868"/>
              </a:solidFill>
              <a:ea typeface="Gulim" pitchFamily="34" charset="-127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7031038" y="115888"/>
            <a:ext cx="1644650" cy="1081087"/>
          </a:xfrm>
          <a:prstGeom prst="rect">
            <a:avLst/>
          </a:prstGeom>
        </p:spPr>
        <p:txBody>
          <a:bodyPr/>
          <a:lstStyle/>
          <a:p>
            <a:pPr algn="r" latinLnBrk="1">
              <a:lnSpc>
                <a:spcPts val="5600"/>
              </a:lnSpc>
            </a:pPr>
            <a:r>
              <a:rPr lang="en-US" altLang="ko-KR" sz="1600" b="1">
                <a:solidFill>
                  <a:srgbClr val="726868"/>
                </a:solidFill>
                <a:latin typeface="나눔고딕 ExtraBold"/>
                <a:ea typeface="Gulim" pitchFamily="34" charset="-127"/>
              </a:rPr>
              <a:t>2-1</a:t>
            </a:r>
            <a:endParaRPr lang="ko-KR" altLang="en-US" sz="1600">
              <a:solidFill>
                <a:srgbClr val="726868"/>
              </a:solidFill>
              <a:latin typeface="나눔고딕 ExtraBold"/>
              <a:ea typeface="Gulim" pitchFamily="34" charset="-127"/>
            </a:endParaRPr>
          </a:p>
        </p:txBody>
      </p:sp>
      <p:graphicFrame>
        <p:nvGraphicFramePr>
          <p:cNvPr id="16" name="다이어그램 15"/>
          <p:cNvGraphicFramePr/>
          <p:nvPr/>
        </p:nvGraphicFramePr>
        <p:xfrm>
          <a:off x="3923928" y="2420888"/>
          <a:ext cx="5436096" cy="3624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다이어그램 19"/>
          <p:cNvGraphicFramePr/>
          <p:nvPr/>
        </p:nvGraphicFramePr>
        <p:xfrm>
          <a:off x="-180528" y="2420888"/>
          <a:ext cx="5544616" cy="3552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r>
              <a:rPr lang="ko-KR" altLang="en-US">
                <a:solidFill>
                  <a:srgbClr val="FFFFFF"/>
                </a:solidFill>
                <a:ea typeface="Gulim" pitchFamily="34" charset="-127"/>
              </a:rPr>
              <a:t>ㅋ</a:t>
            </a:r>
          </a:p>
        </p:txBody>
      </p:sp>
      <p:sp>
        <p:nvSpPr>
          <p:cNvPr id="13" name="부제목 2"/>
          <p:cNvSpPr txBox="1">
            <a:spLocks/>
          </p:cNvSpPr>
          <p:nvPr/>
        </p:nvSpPr>
        <p:spPr>
          <a:xfrm>
            <a:off x="323850" y="333375"/>
            <a:ext cx="3311525" cy="3587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30000"/>
              </a:lnSpc>
            </a:pPr>
            <a:r>
              <a:rPr lang="ko-KR" altLang="en-US" sz="13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다이어그램 예시</a:t>
            </a:r>
            <a:endParaRPr lang="en-US" altLang="ko-KR" sz="13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68313" y="981075"/>
            <a:ext cx="2557462" cy="36036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4" name="부제목 2"/>
          <p:cNvSpPr txBox="1">
            <a:spLocks/>
          </p:cNvSpPr>
          <p:nvPr/>
        </p:nvSpPr>
        <p:spPr>
          <a:xfrm>
            <a:off x="539750" y="981075"/>
            <a:ext cx="2519363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39738" y="4076700"/>
            <a:ext cx="4564062" cy="36036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6" name="부제목 2"/>
          <p:cNvSpPr txBox="1">
            <a:spLocks/>
          </p:cNvSpPr>
          <p:nvPr/>
        </p:nvSpPr>
        <p:spPr>
          <a:xfrm>
            <a:off x="477838" y="4076700"/>
            <a:ext cx="4670425" cy="360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6975475" y="2547938"/>
            <a:ext cx="1657350" cy="360362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8" name="부제목 2"/>
          <p:cNvSpPr txBox="1">
            <a:spLocks/>
          </p:cNvSpPr>
          <p:nvPr/>
        </p:nvSpPr>
        <p:spPr>
          <a:xfrm>
            <a:off x="7048500" y="2547938"/>
            <a:ext cx="2519363" cy="3603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3059113" y="6021388"/>
            <a:ext cx="3025775" cy="360362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/>
            <a:endParaRPr lang="ko-KR" altLang="en-US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32" name="부제목 2"/>
          <p:cNvSpPr txBox="1">
            <a:spLocks/>
          </p:cNvSpPr>
          <p:nvPr/>
        </p:nvSpPr>
        <p:spPr>
          <a:xfrm>
            <a:off x="3132138" y="6021388"/>
            <a:ext cx="3095625" cy="3603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latinLnBrk="1">
              <a:lnSpc>
                <a:spcPct val="150000"/>
              </a:lnSpc>
            </a:pPr>
            <a:r>
              <a:rPr lang="ko-KR" altLang="en-US" sz="1000" b="1">
                <a:solidFill>
                  <a:schemeClr val="bg1"/>
                </a:solidFill>
                <a:latin typeface="나눔고딕"/>
                <a:ea typeface="Gulim" pitchFamily="34" charset="-127"/>
              </a:rPr>
              <a:t>내용</a:t>
            </a:r>
            <a:endParaRPr lang="en-US" altLang="ko-KR" sz="1000" b="1">
              <a:solidFill>
                <a:schemeClr val="bg1"/>
              </a:solidFill>
              <a:latin typeface="나눔고딕"/>
              <a:ea typeface="Gulim" pitchFamily="34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 rot="16200000" flipH="1">
            <a:off x="3069431" y="1369220"/>
            <a:ext cx="574675" cy="576262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rot="5400000" flipH="1" flipV="1">
            <a:off x="1340644" y="4445794"/>
            <a:ext cx="350837" cy="352425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 rot="5400000">
            <a:off x="1404937" y="1628776"/>
            <a:ext cx="574675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4" name="Picture 2" descr="C:\Documents and Settings\nhn\바탕 화면\새 폴더\EQ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25" y="1979613"/>
            <a:ext cx="1120775" cy="152082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495" name="Picture 2" descr="C:\Documents and Settings\nhn\바탕 화면\새 폴더\EQ0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5863" y="1979613"/>
            <a:ext cx="1079500" cy="152082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41" name="직선 연결선 40"/>
          <p:cNvCxnSpPr/>
          <p:nvPr/>
        </p:nvCxnSpPr>
        <p:spPr>
          <a:xfrm rot="5400000">
            <a:off x="1449387" y="3816351"/>
            <a:ext cx="485775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rot="5400000">
            <a:off x="6823075" y="3852863"/>
            <a:ext cx="1889125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8" name="Picture 2" descr="C:\Documents and Settings\nhn\바탕 화면\새 폴더\EQ0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91375" y="4868863"/>
            <a:ext cx="1081088" cy="1522412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499" name="Picture 2" descr="C:\Documents and Settings\nhn\바탕 화면\새 폴더\EQ02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8" y="4864100"/>
            <a:ext cx="1079500" cy="152241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55" name="직선 연결선 54"/>
          <p:cNvCxnSpPr/>
          <p:nvPr/>
        </p:nvCxnSpPr>
        <p:spPr>
          <a:xfrm>
            <a:off x="1619250" y="6189663"/>
            <a:ext cx="1439863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flipV="1">
            <a:off x="4819650" y="2724150"/>
            <a:ext cx="2152650" cy="19050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>
            <a:stCxn id="1026" idx="2"/>
          </p:cNvCxnSpPr>
          <p:nvPr/>
        </p:nvCxnSpPr>
        <p:spPr>
          <a:xfrm rot="16200000" flipH="1">
            <a:off x="3960813" y="3767138"/>
            <a:ext cx="558800" cy="25400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5003800" y="4437063"/>
            <a:ext cx="2089150" cy="1152525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>
            <a:stCxn id="31" idx="3"/>
          </p:cNvCxnSpPr>
          <p:nvPr/>
        </p:nvCxnSpPr>
        <p:spPr>
          <a:xfrm flipV="1">
            <a:off x="6084888" y="6189663"/>
            <a:ext cx="1101725" cy="11112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사용자 지정 7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EBDDC3"/>
      </a:hlink>
      <a:folHlink>
        <a:srgbClr val="B29C93"/>
      </a:folHlink>
    </a:clrScheme>
    <a:fontScheme name="나눔고딕">
      <a:majorFont>
        <a:latin typeface="나눔고딕"/>
        <a:ea typeface="나눔고딕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155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演示文稿设计模板</vt:lpstr>
      </vt:variant>
      <vt:variant>
        <vt:i4>7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나눔고딕</vt:lpstr>
      <vt:lpstr>Arial</vt:lpstr>
      <vt:lpstr>맑은 고딕</vt:lpstr>
      <vt:lpstr>Gulim</vt:lpstr>
      <vt:lpstr>나눔고딕 ExtraBold</vt:lpstr>
      <vt:lpstr>宋体</vt:lpstr>
      <vt:lpstr>나눔명조</vt:lpstr>
      <vt:lpstr>Office 테마</vt:lpstr>
      <vt:lpstr>Office 테마</vt:lpstr>
      <vt:lpstr>Office 테마</vt:lpstr>
      <vt:lpstr>Office 테마</vt:lpstr>
      <vt:lpstr>Office 테마</vt:lpstr>
      <vt:lpstr>Office 테마</vt:lpstr>
      <vt:lpstr>Office 테마</vt:lpstr>
      <vt:lpstr>문서의 제목 </vt:lpstr>
      <vt:lpstr>목차</vt:lpstr>
      <vt:lpstr>꼭지 제목 나눔고딕 EB, 40pt</vt:lpstr>
      <vt:lpstr>페이지 제목 나눔고딕 EB, 30pt</vt:lpstr>
      <vt:lpstr>다이어그램 </vt:lpstr>
      <vt:lpstr>다이어그램 </vt:lpstr>
      <vt:lpstr>다이어그램 </vt:lpstr>
      <vt:lpstr>다이어그램 </vt:lpstr>
      <vt:lpstr>幻灯片 9</vt:lpstr>
      <vt:lpstr>감사합니다.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 </dc:title>
  <dc:creator>네이버 한글캠페인</dc:creator>
  <cp:lastModifiedBy>pc</cp:lastModifiedBy>
  <cp:revision>3</cp:revision>
  <dcterms:created xsi:type="dcterms:W3CDTF">2011-08-25T02:21:48Z</dcterms:created>
  <dcterms:modified xsi:type="dcterms:W3CDTF">2012-05-17T07:39:08Z</dcterms:modified>
</cp:coreProperties>
</file>