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325" r:id="rId3"/>
    <p:sldId id="274" r:id="rId4"/>
    <p:sldId id="284" r:id="rId5"/>
    <p:sldId id="290" r:id="rId6"/>
    <p:sldId id="283" r:id="rId7"/>
    <p:sldId id="327" r:id="rId8"/>
    <p:sldId id="313" r:id="rId9"/>
    <p:sldId id="279" r:id="rId10"/>
    <p:sldId id="277" r:id="rId11"/>
    <p:sldId id="308" r:id="rId12"/>
    <p:sldId id="273" r:id="rId13"/>
    <p:sldId id="330" r:id="rId14"/>
    <p:sldId id="26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E1B"/>
    <a:srgbClr val="373737"/>
    <a:srgbClr val="6E6E6E"/>
    <a:srgbClr val="FFFFFF"/>
    <a:srgbClr val="F8F8F8"/>
    <a:srgbClr val="000000"/>
    <a:srgbClr val="1C1C1C"/>
    <a:srgbClr val="DDDDDD"/>
    <a:srgbClr val="80808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719" autoAdjust="0"/>
  </p:normalViewPr>
  <p:slideViewPr>
    <p:cSldViewPr showGuides="1">
      <p:cViewPr varScale="1">
        <p:scale>
          <a:sx n="109" d="100"/>
          <a:sy n="109" d="100"/>
        </p:scale>
        <p:origin x="-1674" y="-8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2011-12-21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2011-12-21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971550"/>
            <a:ext cx="5756275" cy="431641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zh-CN" noProof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060848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852936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2011-12-21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2011-12-21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2011-12-21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174653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772816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844824"/>
            <a:ext cx="8353425" cy="792088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636912"/>
            <a:ext cx="8353425" cy="504056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2011-12-21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2011-12-21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2011-12-21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2011-12-21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2011-12-21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2011-12-21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2011-12-21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2011-12-21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标题 7"/>
          <p:cNvSpPr txBox="1">
            <a:spLocks/>
          </p:cNvSpPr>
          <p:nvPr/>
        </p:nvSpPr>
        <p:spPr>
          <a:xfrm>
            <a:off x="395287" y="4221088"/>
            <a:ext cx="8353425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rgbClr val="C00000"/>
                </a:solidFill>
              </a:rPr>
              <a:t>适用于年会年终报告的</a:t>
            </a:r>
            <a:r>
              <a:rPr lang="en-US" altLang="zh-CN" dirty="0" smtClean="0">
                <a:solidFill>
                  <a:srgbClr val="C00000"/>
                </a:solidFill>
              </a:rPr>
              <a:t>PPT</a:t>
            </a:r>
            <a:r>
              <a:rPr lang="zh-CN" altLang="en-US" dirty="0" smtClean="0">
                <a:solidFill>
                  <a:srgbClr val="C00000"/>
                </a:solidFill>
              </a:rPr>
              <a:t>素材辑</a:t>
            </a:r>
            <a:endParaRPr lang="en-US" altLang="zh-CN" dirty="0" smtClean="0">
              <a:solidFill>
                <a:srgbClr val="C00000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96120" y="4033530"/>
            <a:ext cx="799288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3264728" y="908720"/>
            <a:ext cx="5215697" cy="2462319"/>
            <a:chOff x="685800" y="2367757"/>
            <a:chExt cx="7794625" cy="3679825"/>
          </a:xfrm>
        </p:grpSpPr>
        <p:sp>
          <p:nvSpPr>
            <p:cNvPr id="11" name="Rectangle 75"/>
            <p:cNvSpPr/>
            <p:nvPr/>
          </p:nvSpPr>
          <p:spPr>
            <a:xfrm rot="11122515">
              <a:off x="2265363" y="5217319"/>
              <a:ext cx="2119312" cy="830263"/>
            </a:xfrm>
            <a:prstGeom prst="rect">
              <a:avLst/>
            </a:prstGeom>
            <a:gradFill>
              <a:gsLst>
                <a:gs pos="0">
                  <a:srgbClr val="E8E8E8"/>
                </a:gs>
                <a:gs pos="49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12" name="Group 47"/>
            <p:cNvGrpSpPr>
              <a:grpSpLocks/>
            </p:cNvGrpSpPr>
            <p:nvPr/>
          </p:nvGrpSpPr>
          <p:grpSpPr bwMode="auto">
            <a:xfrm>
              <a:off x="4445000" y="2367757"/>
              <a:ext cx="2241550" cy="2431080"/>
              <a:chOff x="552527" y="1600200"/>
              <a:chExt cx="2241082" cy="2431464"/>
            </a:xfrm>
          </p:grpSpPr>
          <p:sp>
            <p:nvSpPr>
              <p:cNvPr id="13" name="Rectangle 48"/>
              <p:cNvSpPr>
                <a:spLocks noChangeArrowheads="1"/>
              </p:cNvSpPr>
              <p:nvPr/>
            </p:nvSpPr>
            <p:spPr bwMode="auto">
              <a:xfrm>
                <a:off x="552527" y="1600200"/>
                <a:ext cx="2241082" cy="2370512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14" name="TextBox 49"/>
              <p:cNvSpPr txBox="1">
                <a:spLocks noChangeArrowheads="1"/>
              </p:cNvSpPr>
              <p:nvPr/>
            </p:nvSpPr>
            <p:spPr bwMode="auto">
              <a:xfrm>
                <a:off x="1153126" y="1869519"/>
                <a:ext cx="980473" cy="2162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8800" dirty="0">
                    <a:solidFill>
                      <a:srgbClr val="D00202"/>
                    </a:solidFill>
                    <a:latin typeface="Arial Bold" charset="0"/>
                  </a:rPr>
                  <a:t>1</a:t>
                </a:r>
              </a:p>
            </p:txBody>
          </p:sp>
          <p:sp>
            <p:nvSpPr>
              <p:cNvPr id="15" name="Oval 50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16" name="Oval 51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17" name="TextBox 52"/>
              <p:cNvSpPr txBox="1">
                <a:spLocks noChangeArrowheads="1"/>
              </p:cNvSpPr>
              <p:nvPr/>
            </p:nvSpPr>
            <p:spPr bwMode="auto">
              <a:xfrm>
                <a:off x="552527" y="1906979"/>
                <a:ext cx="2241082" cy="41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200" dirty="0">
                    <a:latin typeface="微软雅黑" pitchFamily="34" charset="-122"/>
                  </a:rPr>
                  <a:t>YEAR</a:t>
                </a:r>
              </a:p>
            </p:txBody>
          </p:sp>
        </p:grpSp>
        <p:sp>
          <p:nvSpPr>
            <p:cNvPr id="18" name="Rectangle 53"/>
            <p:cNvSpPr/>
            <p:nvPr/>
          </p:nvSpPr>
          <p:spPr>
            <a:xfrm rot="10800000">
              <a:off x="4537075" y="4744244"/>
              <a:ext cx="2241550" cy="828675"/>
            </a:xfrm>
            <a:prstGeom prst="rect">
              <a:avLst/>
            </a:prstGeom>
            <a:gradFill>
              <a:gsLst>
                <a:gs pos="0">
                  <a:srgbClr val="E8E8E8"/>
                </a:gs>
                <a:gs pos="49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" name="Rectangle 54"/>
            <p:cNvSpPr/>
            <p:nvPr/>
          </p:nvSpPr>
          <p:spPr>
            <a:xfrm rot="11122515">
              <a:off x="6361113" y="4931569"/>
              <a:ext cx="2119312" cy="828675"/>
            </a:xfrm>
            <a:prstGeom prst="rect">
              <a:avLst/>
            </a:prstGeom>
            <a:gradFill>
              <a:gsLst>
                <a:gs pos="0">
                  <a:srgbClr val="E8E8E8"/>
                </a:gs>
                <a:gs pos="49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20" name="Rectangle 55"/>
            <p:cNvSpPr/>
            <p:nvPr/>
          </p:nvSpPr>
          <p:spPr>
            <a:xfrm rot="10800000">
              <a:off x="685800" y="4744244"/>
              <a:ext cx="2241550" cy="828675"/>
            </a:xfrm>
            <a:prstGeom prst="rect">
              <a:avLst/>
            </a:prstGeom>
            <a:gradFill>
              <a:gsLst>
                <a:gs pos="0">
                  <a:srgbClr val="E8E8E8"/>
                </a:gs>
                <a:gs pos="49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21" name="Group 56"/>
            <p:cNvGrpSpPr>
              <a:grpSpLocks/>
            </p:cNvGrpSpPr>
            <p:nvPr/>
          </p:nvGrpSpPr>
          <p:grpSpPr bwMode="auto">
            <a:xfrm>
              <a:off x="685800" y="2375694"/>
              <a:ext cx="2241550" cy="2431260"/>
              <a:chOff x="552527" y="1600200"/>
              <a:chExt cx="2241082" cy="2430016"/>
            </a:xfrm>
          </p:grpSpPr>
          <p:sp>
            <p:nvSpPr>
              <p:cNvPr id="22" name="Rectangle 57"/>
              <p:cNvSpPr>
                <a:spLocks noChangeArrowheads="1"/>
              </p:cNvSpPr>
              <p:nvPr/>
            </p:nvSpPr>
            <p:spPr bwMode="auto">
              <a:xfrm>
                <a:off x="552527" y="1600200"/>
                <a:ext cx="2241082" cy="2370512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23" name="TextBox 58"/>
              <p:cNvSpPr txBox="1">
                <a:spLocks noChangeArrowheads="1"/>
              </p:cNvSpPr>
              <p:nvPr/>
            </p:nvSpPr>
            <p:spPr bwMode="auto">
              <a:xfrm>
                <a:off x="1153126" y="1869518"/>
                <a:ext cx="980473" cy="2160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8800" dirty="0">
                    <a:solidFill>
                      <a:srgbClr val="D00202"/>
                    </a:solidFill>
                    <a:latin typeface="Arial Bold" charset="0"/>
                  </a:rPr>
                  <a:t>2</a:t>
                </a:r>
              </a:p>
            </p:txBody>
          </p:sp>
          <p:sp>
            <p:nvSpPr>
              <p:cNvPr id="24" name="Oval 59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25" name="Oval 60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26" name="TextBox 61"/>
              <p:cNvSpPr txBox="1">
                <a:spLocks noChangeArrowheads="1"/>
              </p:cNvSpPr>
              <p:nvPr/>
            </p:nvSpPr>
            <p:spPr bwMode="auto">
              <a:xfrm>
                <a:off x="552527" y="1906980"/>
                <a:ext cx="2241082" cy="4137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200" dirty="0">
                    <a:latin typeface="微软雅黑" pitchFamily="34" charset="-122"/>
                  </a:rPr>
                  <a:t>YEAR</a:t>
                </a:r>
              </a:p>
            </p:txBody>
          </p:sp>
        </p:grpSp>
        <p:grpSp>
          <p:nvGrpSpPr>
            <p:cNvPr id="27" name="Group 62"/>
            <p:cNvGrpSpPr>
              <a:grpSpLocks/>
            </p:cNvGrpSpPr>
            <p:nvPr/>
          </p:nvGrpSpPr>
          <p:grpSpPr bwMode="auto">
            <a:xfrm rot="1202350">
              <a:off x="2629154" y="2687636"/>
              <a:ext cx="2241552" cy="2396451"/>
              <a:chOff x="552525" y="1600200"/>
              <a:chExt cx="2241084" cy="2396830"/>
            </a:xfrm>
          </p:grpSpPr>
          <p:sp>
            <p:nvSpPr>
              <p:cNvPr id="28" name="Rectangle 63"/>
              <p:cNvSpPr>
                <a:spLocks noChangeArrowheads="1"/>
              </p:cNvSpPr>
              <p:nvPr/>
            </p:nvSpPr>
            <p:spPr bwMode="auto">
              <a:xfrm>
                <a:off x="552527" y="1600200"/>
                <a:ext cx="2241082" cy="2370512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29" name="TextBox 64"/>
              <p:cNvSpPr txBox="1">
                <a:spLocks noChangeArrowheads="1"/>
              </p:cNvSpPr>
              <p:nvPr/>
            </p:nvSpPr>
            <p:spPr bwMode="auto">
              <a:xfrm>
                <a:off x="1153127" y="1834884"/>
                <a:ext cx="980473" cy="2162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8800" dirty="0">
                    <a:solidFill>
                      <a:srgbClr val="D00202"/>
                    </a:solidFill>
                    <a:latin typeface="Arial Bold" charset="0"/>
                  </a:rPr>
                  <a:t>0</a:t>
                </a:r>
              </a:p>
            </p:txBody>
          </p:sp>
          <p:sp>
            <p:nvSpPr>
              <p:cNvPr id="30" name="Oval 65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31" name="Oval 66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32" name="TextBox 67"/>
              <p:cNvSpPr txBox="1">
                <a:spLocks noChangeArrowheads="1"/>
              </p:cNvSpPr>
              <p:nvPr/>
            </p:nvSpPr>
            <p:spPr bwMode="auto">
              <a:xfrm>
                <a:off x="552525" y="1889477"/>
                <a:ext cx="2241083" cy="41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200" dirty="0">
                    <a:latin typeface="微软雅黑" pitchFamily="34" charset="-122"/>
                  </a:rPr>
                  <a:t>YEAR</a:t>
                </a:r>
              </a:p>
            </p:txBody>
          </p:sp>
        </p:grpSp>
        <p:grpSp>
          <p:nvGrpSpPr>
            <p:cNvPr id="33" name="Group 68"/>
            <p:cNvGrpSpPr>
              <a:grpSpLocks/>
            </p:cNvGrpSpPr>
            <p:nvPr/>
          </p:nvGrpSpPr>
          <p:grpSpPr bwMode="auto">
            <a:xfrm rot="-431928">
              <a:off x="6218298" y="2389879"/>
              <a:ext cx="2241550" cy="2396453"/>
              <a:chOff x="552527" y="1600199"/>
              <a:chExt cx="2241082" cy="2396832"/>
            </a:xfrm>
          </p:grpSpPr>
          <p:sp>
            <p:nvSpPr>
              <p:cNvPr id="34" name="Rectangle 69"/>
              <p:cNvSpPr>
                <a:spLocks noChangeArrowheads="1"/>
              </p:cNvSpPr>
              <p:nvPr/>
            </p:nvSpPr>
            <p:spPr bwMode="auto">
              <a:xfrm>
                <a:off x="552527" y="1600199"/>
                <a:ext cx="2241082" cy="2370512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35" name="TextBox 70"/>
              <p:cNvSpPr txBox="1">
                <a:spLocks noChangeArrowheads="1"/>
              </p:cNvSpPr>
              <p:nvPr/>
            </p:nvSpPr>
            <p:spPr bwMode="auto">
              <a:xfrm>
                <a:off x="1153127" y="1834885"/>
                <a:ext cx="980473" cy="2162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8800" dirty="0">
                    <a:solidFill>
                      <a:srgbClr val="D00202"/>
                    </a:solidFill>
                    <a:latin typeface="Arial Bold" charset="0"/>
                  </a:rPr>
                  <a:t>2</a:t>
                </a:r>
              </a:p>
            </p:txBody>
          </p:sp>
          <p:sp>
            <p:nvSpPr>
              <p:cNvPr id="36" name="Oval 71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37" name="Oval 72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38" name="TextBox 73"/>
              <p:cNvSpPr txBox="1">
                <a:spLocks noChangeArrowheads="1"/>
              </p:cNvSpPr>
              <p:nvPr/>
            </p:nvSpPr>
            <p:spPr bwMode="auto">
              <a:xfrm>
                <a:off x="552527" y="1889474"/>
                <a:ext cx="2241082" cy="41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200" dirty="0">
                    <a:latin typeface="微软雅黑" pitchFamily="34" charset="-122"/>
                  </a:rPr>
                  <a:t>YEAR</a:t>
                </a:r>
              </a:p>
            </p:txBody>
          </p:sp>
        </p:grpSp>
      </p:grpSp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395287" y="3142794"/>
            <a:ext cx="8353425" cy="792088"/>
          </a:xfrm>
        </p:spPr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2012</a:t>
            </a:r>
            <a:r>
              <a:rPr lang="zh-CN" altLang="en-US" dirty="0" smtClean="0">
                <a:solidFill>
                  <a:srgbClr val="C00000"/>
                </a:solidFill>
              </a:rPr>
              <a:t>年 新年礼包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048" name="矩形 204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 dirty="0"/>
          </a:p>
        </p:txBody>
      </p:sp>
      <p:cxnSp>
        <p:nvCxnSpPr>
          <p:cNvPr id="41" name="直接连接符 40"/>
          <p:cNvCxnSpPr/>
          <p:nvPr/>
        </p:nvCxnSpPr>
        <p:spPr>
          <a:xfrm>
            <a:off x="0" y="6303640"/>
            <a:ext cx="9144000" cy="56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362993" y="6309320"/>
            <a:ext cx="8353425" cy="50405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70"/>
          <p:cNvSpPr/>
          <p:nvPr/>
        </p:nvSpPr>
        <p:spPr>
          <a:xfrm flipV="1">
            <a:off x="0" y="2705100"/>
            <a:ext cx="9144000" cy="18557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  <a:gs pos="37000">
                <a:schemeClr val="bg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nb-NO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da-DK" dirty="0">
              <a:solidFill>
                <a:srgbClr val="FFFFFF"/>
              </a:solidFill>
              <a:latin typeface="微软雅黑" pitchFamily="34" charset="-122"/>
              <a:ea typeface="ＭＳ Ｐゴシック" charset="-128"/>
            </a:endParaRPr>
          </a:p>
        </p:txBody>
      </p:sp>
      <p:grpSp>
        <p:nvGrpSpPr>
          <p:cNvPr id="8" name="Group 141"/>
          <p:cNvGrpSpPr>
            <a:grpSpLocks/>
          </p:cNvGrpSpPr>
          <p:nvPr/>
        </p:nvGrpSpPr>
        <p:grpSpPr bwMode="auto">
          <a:xfrm>
            <a:off x="504825" y="1257300"/>
            <a:ext cx="8181975" cy="4343400"/>
            <a:chOff x="504482" y="1370940"/>
            <a:chExt cx="8182318" cy="4344060"/>
          </a:xfrm>
        </p:grpSpPr>
        <p:grpSp>
          <p:nvGrpSpPr>
            <p:cNvPr id="9" name="Group 140"/>
            <p:cNvGrpSpPr/>
            <p:nvPr/>
          </p:nvGrpSpPr>
          <p:grpSpPr>
            <a:xfrm>
              <a:off x="504482" y="1370940"/>
              <a:ext cx="8031840" cy="4344060"/>
              <a:chOff x="480841" y="1455539"/>
              <a:chExt cx="8031840" cy="4344060"/>
            </a:xfrm>
            <a:effectLst>
              <a:outerShdw blurRad="50800" dist="63500" dir="2700000">
                <a:srgbClr val="000000">
                  <a:alpha val="43000"/>
                </a:srgbClr>
              </a:outerShdw>
            </a:effectLst>
          </p:grpSpPr>
          <p:sp>
            <p:nvSpPr>
              <p:cNvPr id="20" name="Wave 136"/>
              <p:cNvSpPr/>
              <p:nvPr/>
            </p:nvSpPr>
            <p:spPr>
              <a:xfrm>
                <a:off x="4495800" y="1455539"/>
                <a:ext cx="4016881" cy="4344060"/>
              </a:xfrm>
              <a:prstGeom prst="wave">
                <a:avLst>
                  <a:gd name="adj1" fmla="val 4212"/>
                  <a:gd name="adj2" fmla="val 0"/>
                </a:avLst>
              </a:prstGeom>
              <a:gradFill flip="none" rotWithShape="1">
                <a:gsLst>
                  <a:gs pos="100000">
                    <a:schemeClr val="tx1">
                      <a:lumMod val="85000"/>
                      <a:lumOff val="1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/>
              </a:p>
            </p:txBody>
          </p:sp>
          <p:sp>
            <p:nvSpPr>
              <p:cNvPr id="21" name="Wave 135"/>
              <p:cNvSpPr/>
              <p:nvPr/>
            </p:nvSpPr>
            <p:spPr>
              <a:xfrm flipH="1">
                <a:off x="480841" y="1455539"/>
                <a:ext cx="4016881" cy="4344060"/>
              </a:xfrm>
              <a:prstGeom prst="wave">
                <a:avLst>
                  <a:gd name="adj1" fmla="val 4212"/>
                  <a:gd name="adj2" fmla="val 0"/>
                </a:avLst>
              </a:prstGeom>
              <a:gradFill flip="none" rotWithShape="1">
                <a:gsLst>
                  <a:gs pos="100000">
                    <a:schemeClr val="tx1">
                      <a:lumMod val="85000"/>
                      <a:lumOff val="1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/>
              </a:p>
            </p:txBody>
          </p:sp>
        </p:grpSp>
        <p:sp>
          <p:nvSpPr>
            <p:cNvPr id="10" name="Rektangel 274"/>
            <p:cNvSpPr>
              <a:spLocks noChangeArrowheads="1"/>
            </p:cNvSpPr>
            <p:nvPr/>
          </p:nvSpPr>
          <p:spPr bwMode="auto">
            <a:xfrm rot="10800000">
              <a:off x="8253395" y="3731912"/>
              <a:ext cx="433405" cy="12749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st="38100" dir="5400000" algn="t" rotWithShape="0">
                <a:srgbClr val="00000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11" name="Wave 131"/>
            <p:cNvSpPr>
              <a:spLocks noChangeArrowheads="1"/>
            </p:cNvSpPr>
            <p:nvPr/>
          </p:nvSpPr>
          <p:spPr bwMode="auto">
            <a:xfrm flipH="1">
              <a:off x="633075" y="1470968"/>
              <a:ext cx="3887950" cy="4137654"/>
            </a:xfrm>
            <a:prstGeom prst="wave">
              <a:avLst>
                <a:gd name="adj1" fmla="val 4213"/>
                <a:gd name="adj2" fmla="val 0"/>
              </a:avLst>
            </a:prstGeom>
            <a:gradFill rotWithShape="1">
              <a:gsLst>
                <a:gs pos="0">
                  <a:srgbClr val="D9D9D9"/>
                </a:gs>
                <a:gs pos="28999">
                  <a:srgbClr val="FFFFFF"/>
                </a:gs>
                <a:gs pos="64000">
                  <a:srgbClr val="D9D9D9"/>
                </a:gs>
                <a:gs pos="100000">
                  <a:srgbClr val="FFFFFF"/>
                </a:gs>
              </a:gsLst>
              <a:lin ang="60000"/>
            </a:gradFill>
            <a:ln w="9525">
              <a:solidFill>
                <a:srgbClr val="A6A6A6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12" name="Wave 132"/>
            <p:cNvSpPr>
              <a:spLocks noChangeArrowheads="1"/>
            </p:cNvSpPr>
            <p:nvPr/>
          </p:nvSpPr>
          <p:spPr bwMode="auto">
            <a:xfrm>
              <a:off x="4519438" y="1470968"/>
              <a:ext cx="3887950" cy="4137654"/>
            </a:xfrm>
            <a:prstGeom prst="wave">
              <a:avLst>
                <a:gd name="adj1" fmla="val 4213"/>
                <a:gd name="adj2" fmla="val 0"/>
              </a:avLst>
            </a:prstGeom>
            <a:gradFill rotWithShape="1">
              <a:gsLst>
                <a:gs pos="0">
                  <a:srgbClr val="D9D9D9"/>
                </a:gs>
                <a:gs pos="28999">
                  <a:srgbClr val="FFFFFF"/>
                </a:gs>
                <a:gs pos="64000">
                  <a:srgbClr val="D9D9D9"/>
                </a:gs>
                <a:gs pos="100000">
                  <a:srgbClr val="FFFFFF"/>
                </a:gs>
              </a:gsLst>
              <a:lin ang="60000"/>
            </a:gradFill>
            <a:ln w="9525">
              <a:solidFill>
                <a:srgbClr val="A6A6A6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13" name="Wave 133"/>
            <p:cNvSpPr>
              <a:spLocks noChangeArrowheads="1"/>
            </p:cNvSpPr>
            <p:nvPr/>
          </p:nvSpPr>
          <p:spPr bwMode="auto">
            <a:xfrm>
              <a:off x="4519438" y="1493197"/>
              <a:ext cx="3775233" cy="4137654"/>
            </a:xfrm>
            <a:prstGeom prst="wave">
              <a:avLst>
                <a:gd name="adj1" fmla="val 4213"/>
                <a:gd name="adj2" fmla="val 0"/>
              </a:avLst>
            </a:prstGeom>
            <a:gradFill rotWithShape="1">
              <a:gsLst>
                <a:gs pos="0">
                  <a:srgbClr val="D9D9D9"/>
                </a:gs>
                <a:gs pos="28999">
                  <a:srgbClr val="FFFFFF"/>
                </a:gs>
                <a:gs pos="64000">
                  <a:srgbClr val="D9D9D9"/>
                </a:gs>
                <a:gs pos="100000">
                  <a:srgbClr val="FFFFFF"/>
                </a:gs>
              </a:gsLst>
              <a:lin ang="60000"/>
            </a:gradFill>
            <a:ln w="9525">
              <a:solidFill>
                <a:srgbClr val="A6A6A6"/>
              </a:solidFill>
              <a:round/>
              <a:headEnd/>
              <a:tailEnd/>
            </a:ln>
            <a:effectLst>
              <a:outerShdw blurRad="40000" dist="48387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14" name="Rektangel 274"/>
            <p:cNvSpPr>
              <a:spLocks noChangeArrowheads="1"/>
            </p:cNvSpPr>
            <p:nvPr/>
          </p:nvSpPr>
          <p:spPr bwMode="auto">
            <a:xfrm>
              <a:off x="504482" y="2163223"/>
              <a:ext cx="433406" cy="12765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st="38100" dir="5400000" algn="t" rotWithShape="0">
                <a:srgbClr val="00000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15" name="Wave 134"/>
            <p:cNvSpPr>
              <a:spLocks noChangeArrowheads="1"/>
            </p:cNvSpPr>
            <p:nvPr/>
          </p:nvSpPr>
          <p:spPr bwMode="auto">
            <a:xfrm flipH="1">
              <a:off x="810883" y="1470968"/>
              <a:ext cx="3708555" cy="4137654"/>
            </a:xfrm>
            <a:prstGeom prst="wave">
              <a:avLst>
                <a:gd name="adj1" fmla="val 4213"/>
                <a:gd name="adj2" fmla="val 0"/>
              </a:avLst>
            </a:prstGeom>
            <a:gradFill rotWithShape="1">
              <a:gsLst>
                <a:gs pos="0">
                  <a:srgbClr val="D9D9D9"/>
                </a:gs>
                <a:gs pos="28999">
                  <a:srgbClr val="FFFFFF"/>
                </a:gs>
                <a:gs pos="64000">
                  <a:srgbClr val="D9D9D9"/>
                </a:gs>
                <a:gs pos="100000">
                  <a:srgbClr val="FFFFFF"/>
                </a:gs>
              </a:gsLst>
              <a:lin ang="60000"/>
            </a:gradFill>
            <a:ln w="9525">
              <a:solidFill>
                <a:srgbClr val="A6A6A6"/>
              </a:solidFill>
              <a:round/>
              <a:headEnd/>
              <a:tailEnd/>
            </a:ln>
            <a:effectLst>
              <a:outerShdw blurRad="40000" dist="35687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16" name="TextBox 123"/>
            <p:cNvSpPr txBox="1">
              <a:spLocks noChangeArrowheads="1"/>
            </p:cNvSpPr>
            <p:nvPr/>
          </p:nvSpPr>
          <p:spPr bwMode="auto">
            <a:xfrm>
              <a:off x="912487" y="1667848"/>
              <a:ext cx="1320855" cy="347874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nb-NO" sz="22000" b="1" dirty="0" smtClean="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7" name="TextBox 124"/>
            <p:cNvSpPr txBox="1">
              <a:spLocks noChangeArrowheads="1"/>
            </p:cNvSpPr>
            <p:nvPr/>
          </p:nvSpPr>
          <p:spPr bwMode="auto">
            <a:xfrm>
              <a:off x="2588957" y="1591637"/>
              <a:ext cx="1320855" cy="347874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r>
                <a:rPr kumimoji="0" lang="nb-NO" altLang="zh-CN" sz="22000" b="1">
                  <a:cs typeface="Arial" pitchFamily="34" charset="0"/>
                </a:rPr>
                <a:t>0</a:t>
              </a:r>
              <a:endParaRPr kumimoji="0" lang="nb-NO" altLang="zh-CN" sz="22000" b="1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8" name="TextBox 125"/>
            <p:cNvSpPr txBox="1">
              <a:spLocks noChangeArrowheads="1"/>
            </p:cNvSpPr>
            <p:nvPr/>
          </p:nvSpPr>
          <p:spPr bwMode="auto">
            <a:xfrm>
              <a:off x="4748048" y="1529714"/>
              <a:ext cx="1320855" cy="347715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nb-NO" sz="22000" b="1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9" name="TextBox 126"/>
            <p:cNvSpPr txBox="1">
              <a:spLocks noChangeArrowheads="1"/>
            </p:cNvSpPr>
            <p:nvPr/>
          </p:nvSpPr>
          <p:spPr bwMode="auto">
            <a:xfrm>
              <a:off x="6272112" y="1618628"/>
              <a:ext cx="1320855" cy="347874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nb-NO" sz="22000" b="1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22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12 </a:t>
            </a:r>
            <a:r>
              <a:rPr lang="zh-CN" altLang="en-US" dirty="0" smtClean="0">
                <a:solidFill>
                  <a:schemeClr val="tx2"/>
                </a:solidFill>
              </a:rPr>
              <a:t>形象</a:t>
            </a:r>
            <a:r>
              <a:rPr lang="en-US" altLang="zh-CN" dirty="0" smtClean="0">
                <a:solidFill>
                  <a:schemeClr val="tx2"/>
                </a:solidFill>
              </a:rPr>
              <a:t>/</a:t>
            </a:r>
            <a:r>
              <a:rPr lang="zh-CN" altLang="en-US" dirty="0" smtClean="0">
                <a:solidFill>
                  <a:schemeClr val="tx2"/>
                </a:solidFill>
              </a:rPr>
              <a:t>指代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2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07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12 </a:t>
            </a:r>
            <a:r>
              <a:rPr lang="zh-CN" altLang="en-US" dirty="0" smtClean="0">
                <a:solidFill>
                  <a:schemeClr val="tx2"/>
                </a:solidFill>
              </a:rPr>
              <a:t>形象</a:t>
            </a:r>
            <a:r>
              <a:rPr lang="en-US" altLang="zh-CN" dirty="0" smtClean="0">
                <a:solidFill>
                  <a:schemeClr val="tx2"/>
                </a:solidFill>
              </a:rPr>
              <a:t>/</a:t>
            </a:r>
            <a:r>
              <a:rPr lang="zh-CN" altLang="en-US" dirty="0" smtClean="0">
                <a:solidFill>
                  <a:schemeClr val="tx2"/>
                </a:solidFill>
              </a:rPr>
              <a:t>指代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224" name="Rectangle 156"/>
          <p:cNvSpPr/>
          <p:nvPr/>
        </p:nvSpPr>
        <p:spPr>
          <a:xfrm>
            <a:off x="0" y="3948113"/>
            <a:ext cx="9144000" cy="2605087"/>
          </a:xfrm>
          <a:prstGeom prst="rect">
            <a:avLst/>
          </a:prstGeom>
          <a:gradFill rotWithShape="1">
            <a:gsLst>
              <a:gs pos="50000">
                <a:sysClr val="window" lastClr="FFFFFF"/>
              </a:gs>
              <a:gs pos="100000">
                <a:sysClr val="window" lastClr="FFFFFF">
                  <a:lumMod val="75000"/>
                </a:sysClr>
              </a:gs>
              <a:gs pos="74000">
                <a:sysClr val="window" lastClr="FFFFFF">
                  <a:lumMod val="9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ＭＳ Ｐゴシック" charset="-128"/>
              <a:cs typeface="+mn-cs"/>
            </a:endParaRPr>
          </a:p>
        </p:txBody>
      </p:sp>
      <p:sp>
        <p:nvSpPr>
          <p:cNvPr id="225" name="Ellipse 98"/>
          <p:cNvSpPr/>
          <p:nvPr/>
        </p:nvSpPr>
        <p:spPr bwMode="auto">
          <a:xfrm>
            <a:off x="4546596" y="5618610"/>
            <a:ext cx="3163444" cy="5535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ysClr val="windowText" lastClr="000000">
                  <a:lumMod val="50000"/>
                  <a:lumOff val="5000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ＭＳ Ｐゴシック" charset="-128"/>
            </a:endParaRPr>
          </a:p>
        </p:txBody>
      </p:sp>
      <p:grpSp>
        <p:nvGrpSpPr>
          <p:cNvPr id="226" name="Gruppe 91"/>
          <p:cNvGrpSpPr>
            <a:grpSpLocks/>
          </p:cNvGrpSpPr>
          <p:nvPr/>
        </p:nvGrpSpPr>
        <p:grpSpPr bwMode="auto">
          <a:xfrm>
            <a:off x="4090988" y="1665288"/>
            <a:ext cx="3810000" cy="3790950"/>
            <a:chOff x="1071835" y="2920232"/>
            <a:chExt cx="1427572" cy="1422403"/>
          </a:xfrm>
        </p:grpSpPr>
        <p:sp>
          <p:nvSpPr>
            <p:cNvPr id="227" name="Ellipse 44"/>
            <p:cNvSpPr/>
            <p:nvPr/>
          </p:nvSpPr>
          <p:spPr bwMode="auto">
            <a:xfrm rot="21052097">
              <a:off x="1085860" y="2920232"/>
              <a:ext cx="1413547" cy="1413375"/>
            </a:xfrm>
            <a:prstGeom prst="ellipse">
              <a:avLst/>
            </a:prstGeom>
            <a:gradFill flip="none" rotWithShape="1">
              <a:gsLst>
                <a:gs pos="100000">
                  <a:sysClr val="windowText" lastClr="000000"/>
                </a:gs>
                <a:gs pos="0">
                  <a:sysClr val="windowText" lastClr="000000">
                    <a:lumMod val="85000"/>
                    <a:lumOff val="15000"/>
                  </a:sys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228" name="Ellipse 45"/>
            <p:cNvSpPr>
              <a:spLocks noChangeArrowheads="1"/>
            </p:cNvSpPr>
            <p:nvPr/>
          </p:nvSpPr>
          <p:spPr bwMode="auto">
            <a:xfrm>
              <a:off x="1285971" y="2949418"/>
              <a:ext cx="1026067" cy="768384"/>
            </a:xfrm>
            <a:prstGeom prst="ellipse">
              <a:avLst/>
            </a:prstGeom>
            <a:gradFill rotWithShape="1">
              <a:gsLst>
                <a:gs pos="0">
                  <a:sysClr val="window" lastClr="FFFFFF">
                    <a:lumMod val="50000"/>
                    <a:alpha val="76999"/>
                  </a:sys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229" name="Måne 31"/>
            <p:cNvSpPr/>
            <p:nvPr/>
          </p:nvSpPr>
          <p:spPr bwMode="auto">
            <a:xfrm rot="16552097">
              <a:off x="1446797" y="3345280"/>
              <a:ext cx="622393" cy="1372317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ＭＳ Ｐゴシック" charset="-128"/>
              </a:endParaRPr>
            </a:p>
          </p:txBody>
        </p:sp>
      </p:grpSp>
      <p:grpSp>
        <p:nvGrpSpPr>
          <p:cNvPr id="230" name="Group 53"/>
          <p:cNvGrpSpPr/>
          <p:nvPr/>
        </p:nvGrpSpPr>
        <p:grpSpPr>
          <a:xfrm>
            <a:off x="4660194" y="1988840"/>
            <a:ext cx="2693106" cy="2838113"/>
            <a:chOff x="5165923" y="1344405"/>
            <a:chExt cx="2281285" cy="2404118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231" name="TextBox 230"/>
            <p:cNvSpPr txBox="1"/>
            <p:nvPr/>
          </p:nvSpPr>
          <p:spPr>
            <a:xfrm>
              <a:off x="5579144" y="1344405"/>
              <a:ext cx="1427028" cy="2294268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7000" b="1" i="0" u="none" strike="noStrike" kern="0" cap="none" spc="0" normalizeH="0" baseline="0" noProof="0" dirty="0">
                  <a:ln w="22225">
                    <a:solidFill>
                      <a:srgbClr val="D9CA7C"/>
                    </a:solidFill>
                  </a:ln>
                  <a:gradFill flip="none" rotWithShape="1">
                    <a:gsLst>
                      <a:gs pos="19000">
                        <a:srgbClr val="D9CA7C"/>
                      </a:gs>
                      <a:gs pos="31000">
                        <a:srgbClr val="EEECE1">
                          <a:lumMod val="25000"/>
                        </a:srgbClr>
                      </a:gs>
                      <a:gs pos="42000">
                        <a:srgbClr val="D9CA7C"/>
                      </a:gs>
                      <a:gs pos="51000">
                        <a:srgbClr val="736B42"/>
                      </a:gs>
                      <a:gs pos="68000">
                        <a:srgbClr val="D9CA7C"/>
                      </a:gs>
                      <a:gs pos="83000">
                        <a:srgbClr val="D9CA7C"/>
                      </a:gs>
                    </a:gsLst>
                    <a:lin ang="19440000" scaled="0"/>
                    <a:tileRect/>
                  </a:gradFill>
                  <a:effectLst/>
                  <a:uLnTx/>
                  <a:uFillTx/>
                  <a:latin typeface="微软雅黑" pitchFamily="34" charset="-122"/>
                  <a:ea typeface="+mn-ea"/>
                </a:rPr>
                <a:t>1</a:t>
              </a:r>
            </a:p>
          </p:txBody>
        </p:sp>
        <p:grpSp>
          <p:nvGrpSpPr>
            <p:cNvPr id="232" name="Group 52"/>
            <p:cNvGrpSpPr/>
            <p:nvPr/>
          </p:nvGrpSpPr>
          <p:grpSpPr>
            <a:xfrm>
              <a:off x="5165923" y="1962018"/>
              <a:ext cx="2281285" cy="1786505"/>
              <a:chOff x="1904999" y="1935004"/>
              <a:chExt cx="5081769" cy="3979601"/>
            </a:xfrm>
          </p:grpSpPr>
          <p:sp>
            <p:nvSpPr>
              <p:cNvPr id="233" name="Freeform 3"/>
              <p:cNvSpPr/>
              <p:nvPr/>
            </p:nvSpPr>
            <p:spPr>
              <a:xfrm rot="1227627">
                <a:off x="6138370" y="2294680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34" name="Freeform 4"/>
              <p:cNvSpPr/>
              <p:nvPr/>
            </p:nvSpPr>
            <p:spPr>
              <a:xfrm>
                <a:off x="5931829" y="3566927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35" name="Freeform 5"/>
              <p:cNvSpPr/>
              <p:nvPr/>
            </p:nvSpPr>
            <p:spPr>
              <a:xfrm rot="21036565">
                <a:off x="5719324" y="1935004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36" name="Freeform 6"/>
              <p:cNvSpPr/>
              <p:nvPr/>
            </p:nvSpPr>
            <p:spPr>
              <a:xfrm rot="20535616">
                <a:off x="5812177" y="2499844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37" name="Freeform 7"/>
              <p:cNvSpPr/>
              <p:nvPr/>
            </p:nvSpPr>
            <p:spPr>
              <a:xfrm rot="1904704">
                <a:off x="6331152" y="2820668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38" name="Freeform 8"/>
              <p:cNvSpPr/>
              <p:nvPr/>
            </p:nvSpPr>
            <p:spPr>
              <a:xfrm rot="21012955">
                <a:off x="6035132" y="3124417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39" name="Freeform 9"/>
              <p:cNvSpPr/>
              <p:nvPr/>
            </p:nvSpPr>
            <p:spPr>
              <a:xfrm rot="3228421">
                <a:off x="6492573" y="3335956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0" name="Freeform 10"/>
              <p:cNvSpPr/>
              <p:nvPr/>
            </p:nvSpPr>
            <p:spPr>
              <a:xfrm rot="4052931">
                <a:off x="6393665" y="3855553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1" name="Freeform 11"/>
              <p:cNvSpPr/>
              <p:nvPr/>
            </p:nvSpPr>
            <p:spPr>
              <a:xfrm rot="273934">
                <a:off x="5826780" y="4052500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2" name="Freeform 12"/>
              <p:cNvSpPr/>
              <p:nvPr/>
            </p:nvSpPr>
            <p:spPr>
              <a:xfrm rot="4999423">
                <a:off x="6350032" y="4240061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3" name="Freeform 13"/>
              <p:cNvSpPr/>
              <p:nvPr/>
            </p:nvSpPr>
            <p:spPr>
              <a:xfrm rot="1174191">
                <a:off x="5528342" y="4401612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4" name="Freeform 14"/>
              <p:cNvSpPr/>
              <p:nvPr/>
            </p:nvSpPr>
            <p:spPr>
              <a:xfrm rot="6093340">
                <a:off x="6061539" y="4662454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5" name="Freeform 15"/>
              <p:cNvSpPr/>
              <p:nvPr/>
            </p:nvSpPr>
            <p:spPr>
              <a:xfrm rot="3612417">
                <a:off x="4745353" y="4899977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6" name="Freeform 16"/>
              <p:cNvSpPr/>
              <p:nvPr/>
            </p:nvSpPr>
            <p:spPr>
              <a:xfrm rot="6442299">
                <a:off x="5656369" y="5002509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7" name="Freeform 17"/>
              <p:cNvSpPr/>
              <p:nvPr/>
            </p:nvSpPr>
            <p:spPr>
              <a:xfrm rot="2014729">
                <a:off x="5170510" y="4677367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8" name="Freeform 18"/>
              <p:cNvSpPr/>
              <p:nvPr/>
            </p:nvSpPr>
            <p:spPr>
              <a:xfrm rot="6929013">
                <a:off x="5270195" y="5242104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49" name="Freeform 19"/>
              <p:cNvSpPr/>
              <p:nvPr/>
            </p:nvSpPr>
            <p:spPr>
              <a:xfrm rot="7521956">
                <a:off x="4743593" y="5420409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0" name="Freeform 20"/>
              <p:cNvSpPr/>
              <p:nvPr/>
            </p:nvSpPr>
            <p:spPr>
              <a:xfrm flipH="1">
                <a:off x="2654931" y="3566927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1" name="Freeform 21"/>
              <p:cNvSpPr/>
              <p:nvPr/>
            </p:nvSpPr>
            <p:spPr>
              <a:xfrm rot="563435" flipH="1">
                <a:off x="2867436" y="1935004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2" name="Freeform 22"/>
              <p:cNvSpPr/>
              <p:nvPr/>
            </p:nvSpPr>
            <p:spPr>
              <a:xfrm rot="20414131" flipH="1">
                <a:off x="2452160" y="2297002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3" name="Freeform 23"/>
              <p:cNvSpPr/>
              <p:nvPr/>
            </p:nvSpPr>
            <p:spPr>
              <a:xfrm rot="1064384" flipH="1">
                <a:off x="2774583" y="2499844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4" name="Freeform 24"/>
              <p:cNvSpPr/>
              <p:nvPr/>
            </p:nvSpPr>
            <p:spPr>
              <a:xfrm rot="19695296" flipH="1">
                <a:off x="2255608" y="2820668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5" name="Freeform 25"/>
              <p:cNvSpPr/>
              <p:nvPr/>
            </p:nvSpPr>
            <p:spPr>
              <a:xfrm rot="587045" flipH="1">
                <a:off x="2551628" y="3124417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6" name="Freeform 26"/>
              <p:cNvSpPr/>
              <p:nvPr/>
            </p:nvSpPr>
            <p:spPr>
              <a:xfrm rot="18371579" flipH="1">
                <a:off x="2094187" y="3335956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7" name="Freeform 27"/>
              <p:cNvSpPr/>
              <p:nvPr/>
            </p:nvSpPr>
            <p:spPr>
              <a:xfrm rot="17547069" flipH="1">
                <a:off x="2193095" y="3855553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8" name="Freeform 28"/>
              <p:cNvSpPr/>
              <p:nvPr/>
            </p:nvSpPr>
            <p:spPr>
              <a:xfrm rot="21326066" flipH="1">
                <a:off x="2759980" y="4052500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59" name="Freeform 29"/>
              <p:cNvSpPr/>
              <p:nvPr/>
            </p:nvSpPr>
            <p:spPr>
              <a:xfrm rot="16600577" flipH="1">
                <a:off x="2236728" y="4240061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60" name="Freeform 30"/>
              <p:cNvSpPr/>
              <p:nvPr/>
            </p:nvSpPr>
            <p:spPr>
              <a:xfrm rot="20425809" flipH="1">
                <a:off x="3058418" y="4401612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61" name="Freeform 31"/>
              <p:cNvSpPr/>
              <p:nvPr/>
            </p:nvSpPr>
            <p:spPr>
              <a:xfrm rot="15506660" flipH="1">
                <a:off x="2525221" y="4662454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62" name="Freeform 32"/>
              <p:cNvSpPr/>
              <p:nvPr/>
            </p:nvSpPr>
            <p:spPr>
              <a:xfrm rot="17987583" flipH="1">
                <a:off x="3841407" y="4899977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63" name="Freeform 33"/>
              <p:cNvSpPr/>
              <p:nvPr/>
            </p:nvSpPr>
            <p:spPr>
              <a:xfrm rot="15157701" flipH="1">
                <a:off x="2930391" y="5002509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64" name="Freeform 34"/>
              <p:cNvSpPr/>
              <p:nvPr/>
            </p:nvSpPr>
            <p:spPr>
              <a:xfrm rot="19585271" flipH="1">
                <a:off x="3416250" y="4677367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65" name="Freeform 35"/>
              <p:cNvSpPr/>
              <p:nvPr/>
            </p:nvSpPr>
            <p:spPr>
              <a:xfrm rot="14670987" flipH="1">
                <a:off x="3316565" y="5242104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66" name="Freeform 36"/>
              <p:cNvSpPr/>
              <p:nvPr/>
            </p:nvSpPr>
            <p:spPr>
              <a:xfrm rot="14078044" flipH="1">
                <a:off x="3843167" y="5420409"/>
                <a:ext cx="305008" cy="683383"/>
              </a:xfrm>
              <a:custGeom>
                <a:avLst/>
                <a:gdLst>
                  <a:gd name="connsiteX0" fmla="*/ 18334 w 305008"/>
                  <a:gd name="connsiteY0" fmla="*/ 13334 h 683383"/>
                  <a:gd name="connsiteX1" fmla="*/ 18334 w 305008"/>
                  <a:gd name="connsiteY1" fmla="*/ 193347 h 683383"/>
                  <a:gd name="connsiteX2" fmla="*/ 58335 w 305008"/>
                  <a:gd name="connsiteY2" fmla="*/ 423364 h 683383"/>
                  <a:gd name="connsiteX3" fmla="*/ 148337 w 305008"/>
                  <a:gd name="connsiteY3" fmla="*/ 583376 h 683383"/>
                  <a:gd name="connsiteX4" fmla="*/ 278341 w 305008"/>
                  <a:gd name="connsiteY4" fmla="*/ 673382 h 683383"/>
                  <a:gd name="connsiteX5" fmla="*/ 298341 w 305008"/>
                  <a:gd name="connsiteY5" fmla="*/ 523371 h 683383"/>
                  <a:gd name="connsiteX6" fmla="*/ 238340 w 305008"/>
                  <a:gd name="connsiteY6" fmla="*/ 303355 h 683383"/>
                  <a:gd name="connsiteX7" fmla="*/ 128337 w 305008"/>
                  <a:gd name="connsiteY7" fmla="*/ 113341 h 683383"/>
                  <a:gd name="connsiteX8" fmla="*/ 18334 w 305008"/>
                  <a:gd name="connsiteY8" fmla="*/ 13334 h 6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5008" h="683383">
                    <a:moveTo>
                      <a:pt x="18334" y="13334"/>
                    </a:moveTo>
                    <a:cubicBezTo>
                      <a:pt x="0" y="26668"/>
                      <a:pt x="11667" y="125009"/>
                      <a:pt x="18334" y="193347"/>
                    </a:cubicBezTo>
                    <a:cubicBezTo>
                      <a:pt x="25001" y="261685"/>
                      <a:pt x="36668" y="358359"/>
                      <a:pt x="58335" y="423364"/>
                    </a:cubicBezTo>
                    <a:cubicBezTo>
                      <a:pt x="80002" y="488369"/>
                      <a:pt x="111669" y="541706"/>
                      <a:pt x="148337" y="583376"/>
                    </a:cubicBezTo>
                    <a:cubicBezTo>
                      <a:pt x="185005" y="625046"/>
                      <a:pt x="253340" y="683383"/>
                      <a:pt x="278341" y="673382"/>
                    </a:cubicBezTo>
                    <a:cubicBezTo>
                      <a:pt x="303342" y="663381"/>
                      <a:pt x="305008" y="585042"/>
                      <a:pt x="298341" y="523371"/>
                    </a:cubicBezTo>
                    <a:cubicBezTo>
                      <a:pt x="291674" y="461700"/>
                      <a:pt x="266674" y="371693"/>
                      <a:pt x="238340" y="303355"/>
                    </a:cubicBezTo>
                    <a:cubicBezTo>
                      <a:pt x="210006" y="235017"/>
                      <a:pt x="165005" y="163345"/>
                      <a:pt x="128337" y="113341"/>
                    </a:cubicBezTo>
                    <a:cubicBezTo>
                      <a:pt x="91669" y="63337"/>
                      <a:pt x="36668" y="0"/>
                      <a:pt x="18334" y="13334"/>
                    </a:cubicBezTo>
                    <a:close/>
                  </a:path>
                </a:pathLst>
              </a:custGeom>
              <a:gradFill flip="none" rotWithShape="1">
                <a:gsLst>
                  <a:gs pos="6000">
                    <a:srgbClr val="EEECE1">
                      <a:lumMod val="50000"/>
                    </a:srgbClr>
                  </a:gs>
                  <a:gs pos="35000">
                    <a:srgbClr val="D9CA7C"/>
                  </a:gs>
                  <a:gs pos="54000">
                    <a:srgbClr val="EEECE1">
                      <a:lumMod val="50000"/>
                    </a:srgbClr>
                  </a:gs>
                  <a:gs pos="91000">
                    <a:srgbClr val="D9CA7C"/>
                  </a:gs>
                  <a:gs pos="100000">
                    <a:srgbClr val="EEECE1">
                      <a:lumMod val="75000"/>
                    </a:srgbClr>
                  </a:gs>
                  <a:gs pos="26000">
                    <a:srgbClr val="D9CA7C"/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EEECE1">
                    <a:lumMod val="2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67" name="Group 348"/>
          <p:cNvGrpSpPr>
            <a:grpSpLocks/>
          </p:cNvGrpSpPr>
          <p:nvPr/>
        </p:nvGrpSpPr>
        <p:grpSpPr bwMode="auto">
          <a:xfrm>
            <a:off x="914400" y="4379913"/>
            <a:ext cx="2566988" cy="1095375"/>
            <a:chOff x="724693" y="5325025"/>
            <a:chExt cx="2568574" cy="1095375"/>
          </a:xfrm>
        </p:grpSpPr>
        <p:sp>
          <p:nvSpPr>
            <p:cNvPr id="268" name="Rounded Rectangle 27"/>
            <p:cNvSpPr>
              <a:spLocks noChangeArrowheads="1"/>
            </p:cNvSpPr>
            <p:nvPr/>
          </p:nvSpPr>
          <p:spPr bwMode="auto">
            <a:xfrm rot="16200000" flipH="1">
              <a:off x="1346917" y="4718676"/>
              <a:ext cx="1079500" cy="2323948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>
              <a:solidFill>
                <a:sysClr val="window" lastClr="FFFFFF">
                  <a:lumMod val="65000"/>
                </a:sysClr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69" name="Round Same Side Corner Rectangle 141"/>
            <p:cNvSpPr/>
            <p:nvPr/>
          </p:nvSpPr>
          <p:spPr>
            <a:xfrm>
              <a:off x="724693" y="5325025"/>
              <a:ext cx="2323948" cy="314325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70" name="Rektangel 76"/>
            <p:cNvSpPr>
              <a:spLocks noChangeArrowheads="1"/>
            </p:cNvSpPr>
            <p:nvPr/>
          </p:nvSpPr>
          <p:spPr bwMode="auto">
            <a:xfrm>
              <a:off x="858042" y="5353600"/>
              <a:ext cx="243522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0">
                <a:spcAft>
                  <a:spcPts val="600"/>
                </a:spcAft>
                <a:defRPr/>
              </a:pPr>
              <a:r>
                <a:rPr lang="zh-CN" altLang="en-US" sz="1100" b="1" kern="0" noProof="1">
                  <a:solidFill>
                    <a:srgbClr val="FFFFFF"/>
                  </a:solidFill>
                  <a:latin typeface="+mn-ea"/>
                  <a:cs typeface="Arial" charset="0"/>
                </a:rPr>
                <a:t>此处添加文字</a:t>
              </a:r>
            </a:p>
          </p:txBody>
        </p:sp>
        <p:grpSp>
          <p:nvGrpSpPr>
            <p:cNvPr id="271" name="Group 44"/>
            <p:cNvGrpSpPr>
              <a:grpSpLocks/>
            </p:cNvGrpSpPr>
            <p:nvPr/>
          </p:nvGrpSpPr>
          <p:grpSpPr bwMode="auto">
            <a:xfrm>
              <a:off x="893074" y="5809213"/>
              <a:ext cx="403474" cy="403225"/>
              <a:chOff x="3294182" y="1631156"/>
              <a:chExt cx="460659" cy="460375"/>
            </a:xfrm>
          </p:grpSpPr>
          <p:sp>
            <p:nvSpPr>
              <p:cNvPr id="273" name="Ellipse 53"/>
              <p:cNvSpPr>
                <a:spLocks noChangeArrowheads="1"/>
              </p:cNvSpPr>
              <p:nvPr/>
            </p:nvSpPr>
            <p:spPr bwMode="auto">
              <a:xfrm>
                <a:off x="3294182" y="1631156"/>
                <a:ext cx="460659" cy="460375"/>
              </a:xfrm>
              <a:prstGeom prst="ellipse">
                <a:avLst/>
              </a:prstGeom>
              <a:solidFill>
                <a:srgbClr val="FFFFFF">
                  <a:alpha val="61960"/>
                </a:srgb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sp>
            <p:nvSpPr>
              <p:cNvPr id="274" name="Tekstboks 54"/>
              <p:cNvSpPr txBox="1">
                <a:spLocks noChangeArrowheads="1"/>
              </p:cNvSpPr>
              <p:nvPr/>
            </p:nvSpPr>
            <p:spPr bwMode="auto">
              <a:xfrm>
                <a:off x="3384687" y="1638406"/>
                <a:ext cx="364801" cy="421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a-DK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51616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3</a:t>
                </a:r>
              </a:p>
            </p:txBody>
          </p:sp>
        </p:grpSp>
        <p:sp>
          <p:nvSpPr>
            <p:cNvPr id="272" name="Tekstboks 72"/>
            <p:cNvSpPr txBox="1">
              <a:spLocks noChangeArrowheads="1"/>
            </p:cNvSpPr>
            <p:nvPr/>
          </p:nvSpPr>
          <p:spPr bwMode="auto">
            <a:xfrm>
              <a:off x="1371601" y="5821913"/>
              <a:ext cx="1383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eaLnBrk="1" hangingPunct="1"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  <a:p>
              <a:pPr lvl="0" eaLnBrk="1" hangingPunct="1"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</p:grpSp>
      <p:grpSp>
        <p:nvGrpSpPr>
          <p:cNvPr id="275" name="Group 348"/>
          <p:cNvGrpSpPr>
            <a:grpSpLocks/>
          </p:cNvGrpSpPr>
          <p:nvPr/>
        </p:nvGrpSpPr>
        <p:grpSpPr bwMode="auto">
          <a:xfrm>
            <a:off x="914400" y="3017838"/>
            <a:ext cx="2566988" cy="1095375"/>
            <a:chOff x="724693" y="5325025"/>
            <a:chExt cx="2568574" cy="1095375"/>
          </a:xfrm>
        </p:grpSpPr>
        <p:sp>
          <p:nvSpPr>
            <p:cNvPr id="276" name="Rounded Rectangle 27"/>
            <p:cNvSpPr>
              <a:spLocks noChangeArrowheads="1"/>
            </p:cNvSpPr>
            <p:nvPr/>
          </p:nvSpPr>
          <p:spPr bwMode="auto">
            <a:xfrm rot="16200000" flipH="1">
              <a:off x="1346917" y="4718676"/>
              <a:ext cx="1079500" cy="2323948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>
              <a:solidFill>
                <a:sysClr val="window" lastClr="FFFFFF">
                  <a:lumMod val="65000"/>
                </a:sysClr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77" name="Round Same Side Corner Rectangle 162"/>
            <p:cNvSpPr/>
            <p:nvPr/>
          </p:nvSpPr>
          <p:spPr>
            <a:xfrm>
              <a:off x="724693" y="5325025"/>
              <a:ext cx="2323948" cy="314325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78" name="Rektangel 76"/>
            <p:cNvSpPr>
              <a:spLocks noChangeArrowheads="1"/>
            </p:cNvSpPr>
            <p:nvPr/>
          </p:nvSpPr>
          <p:spPr bwMode="auto">
            <a:xfrm>
              <a:off x="858042" y="5353600"/>
              <a:ext cx="243522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0">
                <a:spcAft>
                  <a:spcPts val="600"/>
                </a:spcAft>
                <a:defRPr/>
              </a:pPr>
              <a:r>
                <a:rPr lang="zh-CN" altLang="en-US" sz="1100" b="1" kern="0" noProof="1">
                  <a:solidFill>
                    <a:srgbClr val="FFFFFF"/>
                  </a:solidFill>
                  <a:latin typeface="+mn-ea"/>
                  <a:cs typeface="Arial" charset="0"/>
                </a:rPr>
                <a:t>此处添加文字</a:t>
              </a:r>
            </a:p>
          </p:txBody>
        </p:sp>
        <p:grpSp>
          <p:nvGrpSpPr>
            <p:cNvPr id="279" name="Group 44"/>
            <p:cNvGrpSpPr>
              <a:grpSpLocks/>
            </p:cNvGrpSpPr>
            <p:nvPr/>
          </p:nvGrpSpPr>
          <p:grpSpPr bwMode="auto">
            <a:xfrm>
              <a:off x="893074" y="5809213"/>
              <a:ext cx="403474" cy="403225"/>
              <a:chOff x="3294182" y="1631156"/>
              <a:chExt cx="460659" cy="460375"/>
            </a:xfrm>
          </p:grpSpPr>
          <p:sp>
            <p:nvSpPr>
              <p:cNvPr id="281" name="Ellipse 53"/>
              <p:cNvSpPr>
                <a:spLocks noChangeArrowheads="1"/>
              </p:cNvSpPr>
              <p:nvPr/>
            </p:nvSpPr>
            <p:spPr bwMode="auto">
              <a:xfrm>
                <a:off x="3294182" y="1631156"/>
                <a:ext cx="460659" cy="460375"/>
              </a:xfrm>
              <a:prstGeom prst="ellipse">
                <a:avLst/>
              </a:prstGeom>
              <a:solidFill>
                <a:srgbClr val="FFFFFF">
                  <a:alpha val="61960"/>
                </a:srgb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sp>
            <p:nvSpPr>
              <p:cNvPr id="282" name="Tekstboks 54"/>
              <p:cNvSpPr txBox="1">
                <a:spLocks noChangeArrowheads="1"/>
              </p:cNvSpPr>
              <p:nvPr/>
            </p:nvSpPr>
            <p:spPr bwMode="auto">
              <a:xfrm>
                <a:off x="3384687" y="1638406"/>
                <a:ext cx="364801" cy="421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a-DK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51616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2</a:t>
                </a:r>
              </a:p>
            </p:txBody>
          </p:sp>
        </p:grpSp>
        <p:sp>
          <p:nvSpPr>
            <p:cNvPr id="280" name="Tekstboks 72"/>
            <p:cNvSpPr txBox="1">
              <a:spLocks noChangeArrowheads="1"/>
            </p:cNvSpPr>
            <p:nvPr/>
          </p:nvSpPr>
          <p:spPr bwMode="auto">
            <a:xfrm>
              <a:off x="1371601" y="5821913"/>
              <a:ext cx="1383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eaLnBrk="1" hangingPunct="1"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  <a:p>
              <a:pPr lvl="0" eaLnBrk="1" hangingPunct="1"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</p:grpSp>
      <p:grpSp>
        <p:nvGrpSpPr>
          <p:cNvPr id="283" name="Group 348"/>
          <p:cNvGrpSpPr>
            <a:grpSpLocks/>
          </p:cNvGrpSpPr>
          <p:nvPr/>
        </p:nvGrpSpPr>
        <p:grpSpPr bwMode="auto">
          <a:xfrm>
            <a:off x="914400" y="1709738"/>
            <a:ext cx="2566988" cy="1095375"/>
            <a:chOff x="724693" y="5325025"/>
            <a:chExt cx="2568574" cy="1095375"/>
          </a:xfrm>
        </p:grpSpPr>
        <p:sp>
          <p:nvSpPr>
            <p:cNvPr id="284" name="Rounded Rectangle 27"/>
            <p:cNvSpPr>
              <a:spLocks noChangeArrowheads="1"/>
            </p:cNvSpPr>
            <p:nvPr/>
          </p:nvSpPr>
          <p:spPr bwMode="auto">
            <a:xfrm rot="16200000" flipH="1">
              <a:off x="1346917" y="4718676"/>
              <a:ext cx="1079500" cy="2323948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>
              <a:solidFill>
                <a:sysClr val="window" lastClr="FFFFFF">
                  <a:lumMod val="65000"/>
                </a:sysClr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85" name="Round Same Side Corner Rectangle 170"/>
            <p:cNvSpPr/>
            <p:nvPr/>
          </p:nvSpPr>
          <p:spPr>
            <a:xfrm>
              <a:off x="724693" y="5325025"/>
              <a:ext cx="2323948" cy="314325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86" name="Rektangel 76"/>
            <p:cNvSpPr>
              <a:spLocks noChangeArrowheads="1"/>
            </p:cNvSpPr>
            <p:nvPr/>
          </p:nvSpPr>
          <p:spPr bwMode="auto">
            <a:xfrm>
              <a:off x="858042" y="5353600"/>
              <a:ext cx="243522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0">
                <a:spcAft>
                  <a:spcPts val="600"/>
                </a:spcAft>
                <a:defRPr/>
              </a:pPr>
              <a:r>
                <a:rPr lang="zh-CN" altLang="en-US" sz="1100" b="1" kern="0" noProof="1">
                  <a:solidFill>
                    <a:srgbClr val="FFFFFF"/>
                  </a:solidFill>
                  <a:latin typeface="+mn-ea"/>
                  <a:cs typeface="Arial" charset="0"/>
                </a:rPr>
                <a:t>此处添加文字</a:t>
              </a:r>
            </a:p>
          </p:txBody>
        </p:sp>
        <p:grpSp>
          <p:nvGrpSpPr>
            <p:cNvPr id="287" name="Group 44"/>
            <p:cNvGrpSpPr>
              <a:grpSpLocks/>
            </p:cNvGrpSpPr>
            <p:nvPr/>
          </p:nvGrpSpPr>
          <p:grpSpPr bwMode="auto">
            <a:xfrm>
              <a:off x="893074" y="5809213"/>
              <a:ext cx="403474" cy="403225"/>
              <a:chOff x="3294182" y="1631156"/>
              <a:chExt cx="460659" cy="460375"/>
            </a:xfrm>
          </p:grpSpPr>
          <p:sp>
            <p:nvSpPr>
              <p:cNvPr id="289" name="Ellipse 53"/>
              <p:cNvSpPr>
                <a:spLocks noChangeArrowheads="1"/>
              </p:cNvSpPr>
              <p:nvPr/>
            </p:nvSpPr>
            <p:spPr bwMode="auto">
              <a:xfrm>
                <a:off x="3294182" y="1631156"/>
                <a:ext cx="460659" cy="460375"/>
              </a:xfrm>
              <a:prstGeom prst="ellipse">
                <a:avLst/>
              </a:prstGeom>
              <a:solidFill>
                <a:srgbClr val="FFFFFF">
                  <a:alpha val="61960"/>
                </a:srgb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sp>
            <p:nvSpPr>
              <p:cNvPr id="290" name="Tekstboks 54"/>
              <p:cNvSpPr txBox="1">
                <a:spLocks noChangeArrowheads="1"/>
              </p:cNvSpPr>
              <p:nvPr/>
            </p:nvSpPr>
            <p:spPr bwMode="auto">
              <a:xfrm>
                <a:off x="3384687" y="1638406"/>
                <a:ext cx="364801" cy="421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a-DK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51616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1</a:t>
                </a:r>
              </a:p>
            </p:txBody>
          </p:sp>
        </p:grpSp>
        <p:sp>
          <p:nvSpPr>
            <p:cNvPr id="288" name="Tekstboks 72"/>
            <p:cNvSpPr txBox="1">
              <a:spLocks noChangeArrowheads="1"/>
            </p:cNvSpPr>
            <p:nvPr/>
          </p:nvSpPr>
          <p:spPr bwMode="auto">
            <a:xfrm>
              <a:off x="1371601" y="5821913"/>
              <a:ext cx="1383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eaLnBrk="1" hangingPunct="1"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+mn-ea"/>
                  <a:ea typeface="+mn-ea"/>
                </a:rPr>
                <a:t>此处添加</a:t>
              </a:r>
              <a:r>
                <a:rPr lang="zh-CN" altLang="en-US" sz="1100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文字</a:t>
              </a:r>
              <a:endParaRPr lang="en-US" altLang="zh-CN" sz="1100" kern="0" dirty="0" smtClean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 lvl="0" eaLnBrk="1" hangingPunct="1"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+mn-ea"/>
                  <a:ea typeface="+mn-ea"/>
                </a:rPr>
                <a:t>此处添加</a:t>
              </a:r>
              <a:r>
                <a:rPr lang="zh-CN" altLang="en-US" sz="1100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文字</a:t>
              </a:r>
              <a:endParaRPr lang="zh-CN" altLang="en-US" sz="1100" kern="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7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08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ktangel 26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1886447" y="1320979"/>
            <a:ext cx="3021682" cy="3021682"/>
            <a:chOff x="2449368" y="471326"/>
            <a:chExt cx="4173826" cy="4173826"/>
          </a:xfrm>
          <a:scene3d>
            <a:camera prst="isometricOffAxis2Left">
              <a:rot lat="21002392" lon="893192" rev="21494764"/>
            </a:camera>
            <a:lightRig rig="threePt" dir="t"/>
          </a:scene3d>
        </p:grpSpPr>
        <p:sp>
          <p:nvSpPr>
            <p:cNvPr id="6" name="Oval 5"/>
            <p:cNvSpPr/>
            <p:nvPr/>
          </p:nvSpPr>
          <p:spPr>
            <a:xfrm>
              <a:off x="2449368" y="471326"/>
              <a:ext cx="4173826" cy="4173826"/>
            </a:xfrm>
            <a:prstGeom prst="ellipse">
              <a:avLst/>
            </a:prstGeom>
            <a:solidFill>
              <a:schemeClr val="bg1"/>
            </a:solidFill>
            <a:ln w="279400">
              <a:solidFill>
                <a:srgbClr val="C00000"/>
              </a:solidFill>
            </a:ln>
            <a:effectLst/>
            <a:sp3d extrusionH="4381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066466" y="1088424"/>
              <a:ext cx="2939630" cy="2939630"/>
            </a:xfrm>
            <a:prstGeom prst="ellipse">
              <a:avLst/>
            </a:prstGeom>
            <a:solidFill>
              <a:schemeClr val="bg1"/>
            </a:solidFill>
            <a:ln w="279400">
              <a:solidFill>
                <a:srgbClr val="C00000"/>
              </a:solidFill>
            </a:ln>
            <a:effectLst/>
            <a:sp3d extrusionH="4381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769042" y="1791000"/>
              <a:ext cx="1534478" cy="1534478"/>
            </a:xfrm>
            <a:prstGeom prst="ellipse">
              <a:avLst/>
            </a:prstGeom>
            <a:solidFill>
              <a:schemeClr val="bg1"/>
            </a:solidFill>
            <a:ln w="279400">
              <a:solidFill>
                <a:srgbClr val="C00000"/>
              </a:solidFill>
            </a:ln>
            <a:effectLst/>
            <a:sp3d extrusionH="4381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403026" y="2401554"/>
              <a:ext cx="278702" cy="278702"/>
            </a:xfrm>
            <a:prstGeom prst="ellipse">
              <a:avLst/>
            </a:prstGeom>
            <a:solidFill>
              <a:schemeClr val="bg1"/>
            </a:solidFill>
            <a:ln w="279400">
              <a:solidFill>
                <a:srgbClr val="0070C0"/>
              </a:solidFill>
            </a:ln>
            <a:effectLst/>
            <a:sp3d extrusionH="4381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n-ea"/>
              </a:endParaRPr>
            </a:p>
          </p:txBody>
        </p:sp>
      </p:grpSp>
      <p:grpSp>
        <p:nvGrpSpPr>
          <p:cNvPr id="3" name="Group 30"/>
          <p:cNvGrpSpPr/>
          <p:nvPr/>
        </p:nvGrpSpPr>
        <p:grpSpPr>
          <a:xfrm rot="20723378">
            <a:off x="1091067" y="1861540"/>
            <a:ext cx="2203239" cy="1249926"/>
            <a:chOff x="1760538" y="2876550"/>
            <a:chExt cx="1952626" cy="67627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2" name="Freeform 18"/>
            <p:cNvSpPr>
              <a:spLocks/>
            </p:cNvSpPr>
            <p:nvPr/>
          </p:nvSpPr>
          <p:spPr bwMode="auto">
            <a:xfrm flipH="1">
              <a:off x="1878013" y="2876550"/>
              <a:ext cx="492125" cy="365125"/>
            </a:xfrm>
            <a:custGeom>
              <a:avLst/>
              <a:gdLst/>
              <a:ahLst/>
              <a:cxnLst>
                <a:cxn ang="0">
                  <a:pos x="0" y="208"/>
                </a:cxn>
                <a:cxn ang="0">
                  <a:pos x="0" y="208"/>
                </a:cxn>
                <a:cxn ang="0">
                  <a:pos x="0" y="200"/>
                </a:cxn>
                <a:cxn ang="0">
                  <a:pos x="6" y="180"/>
                </a:cxn>
                <a:cxn ang="0">
                  <a:pos x="12" y="168"/>
                </a:cxn>
                <a:cxn ang="0">
                  <a:pos x="20" y="152"/>
                </a:cxn>
                <a:cxn ang="0">
                  <a:pos x="30" y="136"/>
                </a:cxn>
                <a:cxn ang="0">
                  <a:pos x="44" y="118"/>
                </a:cxn>
                <a:cxn ang="0">
                  <a:pos x="60" y="100"/>
                </a:cxn>
                <a:cxn ang="0">
                  <a:pos x="80" y="84"/>
                </a:cxn>
                <a:cxn ang="0">
                  <a:pos x="106" y="66"/>
                </a:cxn>
                <a:cxn ang="0">
                  <a:pos x="136" y="50"/>
                </a:cxn>
                <a:cxn ang="0">
                  <a:pos x="170" y="34"/>
                </a:cxn>
                <a:cxn ang="0">
                  <a:pos x="210" y="20"/>
                </a:cxn>
                <a:cxn ang="0">
                  <a:pos x="256" y="8"/>
                </a:cxn>
                <a:cxn ang="0">
                  <a:pos x="310" y="0"/>
                </a:cxn>
                <a:cxn ang="0">
                  <a:pos x="310" y="0"/>
                </a:cxn>
                <a:cxn ang="0">
                  <a:pos x="302" y="10"/>
                </a:cxn>
                <a:cxn ang="0">
                  <a:pos x="294" y="22"/>
                </a:cxn>
                <a:cxn ang="0">
                  <a:pos x="284" y="36"/>
                </a:cxn>
                <a:cxn ang="0">
                  <a:pos x="276" y="56"/>
                </a:cxn>
                <a:cxn ang="0">
                  <a:pos x="268" y="78"/>
                </a:cxn>
                <a:cxn ang="0">
                  <a:pos x="262" y="102"/>
                </a:cxn>
                <a:cxn ang="0">
                  <a:pos x="262" y="128"/>
                </a:cxn>
                <a:cxn ang="0">
                  <a:pos x="262" y="128"/>
                </a:cxn>
                <a:cxn ang="0">
                  <a:pos x="262" y="164"/>
                </a:cxn>
                <a:cxn ang="0">
                  <a:pos x="264" y="170"/>
                </a:cxn>
                <a:cxn ang="0">
                  <a:pos x="264" y="170"/>
                </a:cxn>
                <a:cxn ang="0">
                  <a:pos x="266" y="162"/>
                </a:cxn>
                <a:cxn ang="0">
                  <a:pos x="268" y="156"/>
                </a:cxn>
                <a:cxn ang="0">
                  <a:pos x="4" y="230"/>
                </a:cxn>
                <a:cxn ang="0">
                  <a:pos x="0" y="208"/>
                </a:cxn>
              </a:cxnLst>
              <a:rect l="0" t="0" r="r" b="b"/>
              <a:pathLst>
                <a:path w="310" h="230">
                  <a:moveTo>
                    <a:pt x="0" y="208"/>
                  </a:moveTo>
                  <a:lnTo>
                    <a:pt x="0" y="208"/>
                  </a:lnTo>
                  <a:lnTo>
                    <a:pt x="0" y="200"/>
                  </a:lnTo>
                  <a:lnTo>
                    <a:pt x="6" y="180"/>
                  </a:lnTo>
                  <a:lnTo>
                    <a:pt x="12" y="168"/>
                  </a:lnTo>
                  <a:lnTo>
                    <a:pt x="20" y="152"/>
                  </a:lnTo>
                  <a:lnTo>
                    <a:pt x="30" y="136"/>
                  </a:lnTo>
                  <a:lnTo>
                    <a:pt x="44" y="118"/>
                  </a:lnTo>
                  <a:lnTo>
                    <a:pt x="60" y="100"/>
                  </a:lnTo>
                  <a:lnTo>
                    <a:pt x="80" y="84"/>
                  </a:lnTo>
                  <a:lnTo>
                    <a:pt x="106" y="66"/>
                  </a:lnTo>
                  <a:lnTo>
                    <a:pt x="136" y="50"/>
                  </a:lnTo>
                  <a:lnTo>
                    <a:pt x="170" y="34"/>
                  </a:lnTo>
                  <a:lnTo>
                    <a:pt x="210" y="20"/>
                  </a:lnTo>
                  <a:lnTo>
                    <a:pt x="256" y="8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02" y="10"/>
                  </a:lnTo>
                  <a:lnTo>
                    <a:pt x="294" y="22"/>
                  </a:lnTo>
                  <a:lnTo>
                    <a:pt x="284" y="36"/>
                  </a:lnTo>
                  <a:lnTo>
                    <a:pt x="276" y="56"/>
                  </a:lnTo>
                  <a:lnTo>
                    <a:pt x="268" y="78"/>
                  </a:lnTo>
                  <a:lnTo>
                    <a:pt x="262" y="102"/>
                  </a:lnTo>
                  <a:lnTo>
                    <a:pt x="262" y="128"/>
                  </a:lnTo>
                  <a:lnTo>
                    <a:pt x="262" y="128"/>
                  </a:lnTo>
                  <a:lnTo>
                    <a:pt x="262" y="164"/>
                  </a:lnTo>
                  <a:lnTo>
                    <a:pt x="264" y="170"/>
                  </a:lnTo>
                  <a:lnTo>
                    <a:pt x="264" y="170"/>
                  </a:lnTo>
                  <a:lnTo>
                    <a:pt x="266" y="162"/>
                  </a:lnTo>
                  <a:lnTo>
                    <a:pt x="268" y="156"/>
                  </a:lnTo>
                  <a:lnTo>
                    <a:pt x="4" y="230"/>
                  </a:lnTo>
                  <a:lnTo>
                    <a:pt x="0" y="2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auto">
            <a:xfrm flipH="1">
              <a:off x="1760538" y="3155950"/>
              <a:ext cx="596900" cy="263525"/>
            </a:xfrm>
            <a:custGeom>
              <a:avLst/>
              <a:gdLst/>
              <a:ahLst/>
              <a:cxnLst>
                <a:cxn ang="0">
                  <a:pos x="6" y="86"/>
                </a:cxn>
                <a:cxn ang="0">
                  <a:pos x="6" y="86"/>
                </a:cxn>
                <a:cxn ang="0">
                  <a:pos x="12" y="92"/>
                </a:cxn>
                <a:cxn ang="0">
                  <a:pos x="24" y="106"/>
                </a:cxn>
                <a:cxn ang="0">
                  <a:pos x="36" y="116"/>
                </a:cxn>
                <a:cxn ang="0">
                  <a:pos x="50" y="126"/>
                </a:cxn>
                <a:cxn ang="0">
                  <a:pos x="66" y="136"/>
                </a:cxn>
                <a:cxn ang="0">
                  <a:pos x="86" y="146"/>
                </a:cxn>
                <a:cxn ang="0">
                  <a:pos x="108" y="154"/>
                </a:cxn>
                <a:cxn ang="0">
                  <a:pos x="136" y="160"/>
                </a:cxn>
                <a:cxn ang="0">
                  <a:pos x="166" y="164"/>
                </a:cxn>
                <a:cxn ang="0">
                  <a:pos x="200" y="166"/>
                </a:cxn>
                <a:cxn ang="0">
                  <a:pos x="238" y="164"/>
                </a:cxn>
                <a:cxn ang="0">
                  <a:pos x="280" y="158"/>
                </a:cxn>
                <a:cxn ang="0">
                  <a:pos x="326" y="148"/>
                </a:cxn>
                <a:cxn ang="0">
                  <a:pos x="376" y="132"/>
                </a:cxn>
                <a:cxn ang="0">
                  <a:pos x="376" y="132"/>
                </a:cxn>
                <a:cxn ang="0">
                  <a:pos x="364" y="128"/>
                </a:cxn>
                <a:cxn ang="0">
                  <a:pos x="352" y="120"/>
                </a:cxn>
                <a:cxn ang="0">
                  <a:pos x="338" y="110"/>
                </a:cxn>
                <a:cxn ang="0">
                  <a:pos x="322" y="98"/>
                </a:cxn>
                <a:cxn ang="0">
                  <a:pos x="304" y="82"/>
                </a:cxn>
                <a:cxn ang="0">
                  <a:pos x="290" y="62"/>
                </a:cxn>
                <a:cxn ang="0">
                  <a:pos x="276" y="38"/>
                </a:cxn>
                <a:cxn ang="0">
                  <a:pos x="276" y="38"/>
                </a:cxn>
                <a:cxn ang="0">
                  <a:pos x="262" y="6"/>
                </a:cxn>
                <a:cxn ang="0">
                  <a:pos x="260" y="0"/>
                </a:cxn>
                <a:cxn ang="0">
                  <a:pos x="260" y="0"/>
                </a:cxn>
                <a:cxn ang="0">
                  <a:pos x="266" y="6"/>
                </a:cxn>
                <a:cxn ang="0">
                  <a:pos x="270" y="12"/>
                </a:cxn>
                <a:cxn ang="0">
                  <a:pos x="0" y="62"/>
                </a:cxn>
                <a:cxn ang="0">
                  <a:pos x="6" y="86"/>
                </a:cxn>
              </a:cxnLst>
              <a:rect l="0" t="0" r="r" b="b"/>
              <a:pathLst>
                <a:path w="376" h="166">
                  <a:moveTo>
                    <a:pt x="6" y="86"/>
                  </a:moveTo>
                  <a:lnTo>
                    <a:pt x="6" y="86"/>
                  </a:lnTo>
                  <a:lnTo>
                    <a:pt x="12" y="92"/>
                  </a:lnTo>
                  <a:lnTo>
                    <a:pt x="24" y="106"/>
                  </a:lnTo>
                  <a:lnTo>
                    <a:pt x="36" y="116"/>
                  </a:lnTo>
                  <a:lnTo>
                    <a:pt x="50" y="126"/>
                  </a:lnTo>
                  <a:lnTo>
                    <a:pt x="66" y="136"/>
                  </a:lnTo>
                  <a:lnTo>
                    <a:pt x="86" y="146"/>
                  </a:lnTo>
                  <a:lnTo>
                    <a:pt x="108" y="154"/>
                  </a:lnTo>
                  <a:lnTo>
                    <a:pt x="136" y="160"/>
                  </a:lnTo>
                  <a:lnTo>
                    <a:pt x="166" y="164"/>
                  </a:lnTo>
                  <a:lnTo>
                    <a:pt x="200" y="166"/>
                  </a:lnTo>
                  <a:lnTo>
                    <a:pt x="238" y="164"/>
                  </a:lnTo>
                  <a:lnTo>
                    <a:pt x="280" y="158"/>
                  </a:lnTo>
                  <a:lnTo>
                    <a:pt x="326" y="148"/>
                  </a:lnTo>
                  <a:lnTo>
                    <a:pt x="376" y="132"/>
                  </a:lnTo>
                  <a:lnTo>
                    <a:pt x="376" y="132"/>
                  </a:lnTo>
                  <a:lnTo>
                    <a:pt x="364" y="128"/>
                  </a:lnTo>
                  <a:lnTo>
                    <a:pt x="352" y="120"/>
                  </a:lnTo>
                  <a:lnTo>
                    <a:pt x="338" y="110"/>
                  </a:lnTo>
                  <a:lnTo>
                    <a:pt x="322" y="98"/>
                  </a:lnTo>
                  <a:lnTo>
                    <a:pt x="304" y="82"/>
                  </a:lnTo>
                  <a:lnTo>
                    <a:pt x="290" y="62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62" y="6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66" y="6"/>
                  </a:lnTo>
                  <a:lnTo>
                    <a:pt x="270" y="12"/>
                  </a:lnTo>
                  <a:lnTo>
                    <a:pt x="0" y="62"/>
                  </a:lnTo>
                  <a:lnTo>
                    <a:pt x="6" y="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 flipH="1">
              <a:off x="1906589" y="3092451"/>
              <a:ext cx="1806575" cy="460375"/>
            </a:xfrm>
            <a:custGeom>
              <a:avLst/>
              <a:gdLst/>
              <a:ahLst/>
              <a:cxnLst>
                <a:cxn ang="0">
                  <a:pos x="1118" y="0"/>
                </a:cxn>
                <a:cxn ang="0">
                  <a:pos x="1118" y="0"/>
                </a:cxn>
                <a:cxn ang="0">
                  <a:pos x="1062" y="18"/>
                </a:cxn>
                <a:cxn ang="0">
                  <a:pos x="996" y="36"/>
                </a:cxn>
                <a:cxn ang="0">
                  <a:pos x="922" y="54"/>
                </a:cxn>
                <a:cxn ang="0">
                  <a:pos x="846" y="72"/>
                </a:cxn>
                <a:cxn ang="0">
                  <a:pos x="846" y="72"/>
                </a:cxn>
                <a:cxn ang="0">
                  <a:pos x="698" y="100"/>
                </a:cxn>
                <a:cxn ang="0">
                  <a:pos x="568" y="124"/>
                </a:cxn>
                <a:cxn ang="0">
                  <a:pos x="440" y="146"/>
                </a:cxn>
                <a:cxn ang="0">
                  <a:pos x="174" y="216"/>
                </a:cxn>
                <a:cxn ang="0">
                  <a:pos x="180" y="236"/>
                </a:cxn>
                <a:cxn ang="0">
                  <a:pos x="180" y="236"/>
                </a:cxn>
                <a:cxn ang="0">
                  <a:pos x="144" y="242"/>
                </a:cxn>
                <a:cxn ang="0">
                  <a:pos x="110" y="250"/>
                </a:cxn>
                <a:cxn ang="0">
                  <a:pos x="78" y="260"/>
                </a:cxn>
                <a:cxn ang="0">
                  <a:pos x="52" y="268"/>
                </a:cxn>
                <a:cxn ang="0">
                  <a:pos x="14" y="284"/>
                </a:cxn>
                <a:cxn ang="0">
                  <a:pos x="0" y="290"/>
                </a:cxn>
                <a:cxn ang="0">
                  <a:pos x="0" y="290"/>
                </a:cxn>
                <a:cxn ang="0">
                  <a:pos x="60" y="288"/>
                </a:cxn>
                <a:cxn ang="0">
                  <a:pos x="112" y="284"/>
                </a:cxn>
                <a:cxn ang="0">
                  <a:pos x="156" y="276"/>
                </a:cxn>
                <a:cxn ang="0">
                  <a:pos x="188" y="270"/>
                </a:cxn>
                <a:cxn ang="0">
                  <a:pos x="190" y="282"/>
                </a:cxn>
                <a:cxn ang="0">
                  <a:pos x="462" y="220"/>
                </a:cxn>
                <a:cxn ang="0">
                  <a:pos x="462" y="220"/>
                </a:cxn>
                <a:cxn ang="0">
                  <a:pos x="504" y="206"/>
                </a:cxn>
                <a:cxn ang="0">
                  <a:pos x="552" y="192"/>
                </a:cxn>
                <a:cxn ang="0">
                  <a:pos x="656" y="164"/>
                </a:cxn>
                <a:cxn ang="0">
                  <a:pos x="768" y="136"/>
                </a:cxn>
                <a:cxn ang="0">
                  <a:pos x="878" y="112"/>
                </a:cxn>
                <a:cxn ang="0">
                  <a:pos x="1062" y="74"/>
                </a:cxn>
                <a:cxn ang="0">
                  <a:pos x="1138" y="60"/>
                </a:cxn>
                <a:cxn ang="0">
                  <a:pos x="1118" y="0"/>
                </a:cxn>
              </a:cxnLst>
              <a:rect l="0" t="0" r="r" b="b"/>
              <a:pathLst>
                <a:path w="1138" h="290">
                  <a:moveTo>
                    <a:pt x="1118" y="0"/>
                  </a:moveTo>
                  <a:lnTo>
                    <a:pt x="1118" y="0"/>
                  </a:lnTo>
                  <a:lnTo>
                    <a:pt x="1062" y="18"/>
                  </a:lnTo>
                  <a:lnTo>
                    <a:pt x="996" y="36"/>
                  </a:lnTo>
                  <a:lnTo>
                    <a:pt x="922" y="54"/>
                  </a:lnTo>
                  <a:lnTo>
                    <a:pt x="846" y="72"/>
                  </a:lnTo>
                  <a:lnTo>
                    <a:pt x="846" y="72"/>
                  </a:lnTo>
                  <a:lnTo>
                    <a:pt x="698" y="100"/>
                  </a:lnTo>
                  <a:lnTo>
                    <a:pt x="568" y="124"/>
                  </a:lnTo>
                  <a:lnTo>
                    <a:pt x="440" y="146"/>
                  </a:lnTo>
                  <a:lnTo>
                    <a:pt x="174" y="216"/>
                  </a:lnTo>
                  <a:lnTo>
                    <a:pt x="180" y="236"/>
                  </a:lnTo>
                  <a:lnTo>
                    <a:pt x="180" y="236"/>
                  </a:lnTo>
                  <a:lnTo>
                    <a:pt x="144" y="242"/>
                  </a:lnTo>
                  <a:lnTo>
                    <a:pt x="110" y="250"/>
                  </a:lnTo>
                  <a:lnTo>
                    <a:pt x="78" y="260"/>
                  </a:lnTo>
                  <a:lnTo>
                    <a:pt x="52" y="268"/>
                  </a:lnTo>
                  <a:lnTo>
                    <a:pt x="14" y="284"/>
                  </a:lnTo>
                  <a:lnTo>
                    <a:pt x="0" y="290"/>
                  </a:lnTo>
                  <a:lnTo>
                    <a:pt x="0" y="290"/>
                  </a:lnTo>
                  <a:lnTo>
                    <a:pt x="60" y="288"/>
                  </a:lnTo>
                  <a:lnTo>
                    <a:pt x="112" y="284"/>
                  </a:lnTo>
                  <a:lnTo>
                    <a:pt x="156" y="276"/>
                  </a:lnTo>
                  <a:lnTo>
                    <a:pt x="188" y="270"/>
                  </a:lnTo>
                  <a:lnTo>
                    <a:pt x="190" y="282"/>
                  </a:lnTo>
                  <a:lnTo>
                    <a:pt x="462" y="220"/>
                  </a:lnTo>
                  <a:lnTo>
                    <a:pt x="462" y="220"/>
                  </a:lnTo>
                  <a:lnTo>
                    <a:pt x="504" y="206"/>
                  </a:lnTo>
                  <a:lnTo>
                    <a:pt x="552" y="192"/>
                  </a:lnTo>
                  <a:lnTo>
                    <a:pt x="656" y="164"/>
                  </a:lnTo>
                  <a:lnTo>
                    <a:pt x="768" y="136"/>
                  </a:lnTo>
                  <a:lnTo>
                    <a:pt x="878" y="112"/>
                  </a:lnTo>
                  <a:lnTo>
                    <a:pt x="1062" y="74"/>
                  </a:lnTo>
                  <a:lnTo>
                    <a:pt x="1138" y="60"/>
                  </a:lnTo>
                  <a:lnTo>
                    <a:pt x="1118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60001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</p:grpSp>
      <p:grpSp>
        <p:nvGrpSpPr>
          <p:cNvPr id="5" name="Group 39"/>
          <p:cNvGrpSpPr/>
          <p:nvPr/>
        </p:nvGrpSpPr>
        <p:grpSpPr bwMode="auto">
          <a:xfrm rot="21050175">
            <a:off x="1192612" y="4768905"/>
            <a:ext cx="1652250" cy="572305"/>
            <a:chOff x="1760538" y="2876550"/>
            <a:chExt cx="1952625" cy="6762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Freeform 18"/>
            <p:cNvSpPr>
              <a:spLocks/>
            </p:cNvSpPr>
            <p:nvPr/>
          </p:nvSpPr>
          <p:spPr bwMode="auto">
            <a:xfrm flipH="1">
              <a:off x="1878013" y="2876550"/>
              <a:ext cx="492125" cy="365125"/>
            </a:xfrm>
            <a:custGeom>
              <a:avLst/>
              <a:gdLst/>
              <a:ahLst/>
              <a:cxnLst>
                <a:cxn ang="0">
                  <a:pos x="0" y="208"/>
                </a:cxn>
                <a:cxn ang="0">
                  <a:pos x="0" y="208"/>
                </a:cxn>
                <a:cxn ang="0">
                  <a:pos x="0" y="200"/>
                </a:cxn>
                <a:cxn ang="0">
                  <a:pos x="6" y="180"/>
                </a:cxn>
                <a:cxn ang="0">
                  <a:pos x="12" y="168"/>
                </a:cxn>
                <a:cxn ang="0">
                  <a:pos x="20" y="152"/>
                </a:cxn>
                <a:cxn ang="0">
                  <a:pos x="30" y="136"/>
                </a:cxn>
                <a:cxn ang="0">
                  <a:pos x="44" y="118"/>
                </a:cxn>
                <a:cxn ang="0">
                  <a:pos x="60" y="100"/>
                </a:cxn>
                <a:cxn ang="0">
                  <a:pos x="80" y="84"/>
                </a:cxn>
                <a:cxn ang="0">
                  <a:pos x="106" y="66"/>
                </a:cxn>
                <a:cxn ang="0">
                  <a:pos x="136" y="50"/>
                </a:cxn>
                <a:cxn ang="0">
                  <a:pos x="170" y="34"/>
                </a:cxn>
                <a:cxn ang="0">
                  <a:pos x="210" y="20"/>
                </a:cxn>
                <a:cxn ang="0">
                  <a:pos x="256" y="8"/>
                </a:cxn>
                <a:cxn ang="0">
                  <a:pos x="310" y="0"/>
                </a:cxn>
                <a:cxn ang="0">
                  <a:pos x="310" y="0"/>
                </a:cxn>
                <a:cxn ang="0">
                  <a:pos x="302" y="10"/>
                </a:cxn>
                <a:cxn ang="0">
                  <a:pos x="294" y="22"/>
                </a:cxn>
                <a:cxn ang="0">
                  <a:pos x="284" y="36"/>
                </a:cxn>
                <a:cxn ang="0">
                  <a:pos x="276" y="56"/>
                </a:cxn>
                <a:cxn ang="0">
                  <a:pos x="268" y="78"/>
                </a:cxn>
                <a:cxn ang="0">
                  <a:pos x="262" y="102"/>
                </a:cxn>
                <a:cxn ang="0">
                  <a:pos x="262" y="128"/>
                </a:cxn>
                <a:cxn ang="0">
                  <a:pos x="262" y="128"/>
                </a:cxn>
                <a:cxn ang="0">
                  <a:pos x="262" y="164"/>
                </a:cxn>
                <a:cxn ang="0">
                  <a:pos x="264" y="170"/>
                </a:cxn>
                <a:cxn ang="0">
                  <a:pos x="264" y="170"/>
                </a:cxn>
                <a:cxn ang="0">
                  <a:pos x="266" y="162"/>
                </a:cxn>
                <a:cxn ang="0">
                  <a:pos x="268" y="156"/>
                </a:cxn>
                <a:cxn ang="0">
                  <a:pos x="4" y="230"/>
                </a:cxn>
                <a:cxn ang="0">
                  <a:pos x="0" y="208"/>
                </a:cxn>
              </a:cxnLst>
              <a:rect l="0" t="0" r="r" b="b"/>
              <a:pathLst>
                <a:path w="310" h="230">
                  <a:moveTo>
                    <a:pt x="0" y="208"/>
                  </a:moveTo>
                  <a:lnTo>
                    <a:pt x="0" y="208"/>
                  </a:lnTo>
                  <a:lnTo>
                    <a:pt x="0" y="200"/>
                  </a:lnTo>
                  <a:lnTo>
                    <a:pt x="6" y="180"/>
                  </a:lnTo>
                  <a:lnTo>
                    <a:pt x="12" y="168"/>
                  </a:lnTo>
                  <a:lnTo>
                    <a:pt x="20" y="152"/>
                  </a:lnTo>
                  <a:lnTo>
                    <a:pt x="30" y="136"/>
                  </a:lnTo>
                  <a:lnTo>
                    <a:pt x="44" y="118"/>
                  </a:lnTo>
                  <a:lnTo>
                    <a:pt x="60" y="100"/>
                  </a:lnTo>
                  <a:lnTo>
                    <a:pt x="80" y="84"/>
                  </a:lnTo>
                  <a:lnTo>
                    <a:pt x="106" y="66"/>
                  </a:lnTo>
                  <a:lnTo>
                    <a:pt x="136" y="50"/>
                  </a:lnTo>
                  <a:lnTo>
                    <a:pt x="170" y="34"/>
                  </a:lnTo>
                  <a:lnTo>
                    <a:pt x="210" y="20"/>
                  </a:lnTo>
                  <a:lnTo>
                    <a:pt x="256" y="8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02" y="10"/>
                  </a:lnTo>
                  <a:lnTo>
                    <a:pt x="294" y="22"/>
                  </a:lnTo>
                  <a:lnTo>
                    <a:pt x="284" y="36"/>
                  </a:lnTo>
                  <a:lnTo>
                    <a:pt x="276" y="56"/>
                  </a:lnTo>
                  <a:lnTo>
                    <a:pt x="268" y="78"/>
                  </a:lnTo>
                  <a:lnTo>
                    <a:pt x="262" y="102"/>
                  </a:lnTo>
                  <a:lnTo>
                    <a:pt x="262" y="128"/>
                  </a:lnTo>
                  <a:lnTo>
                    <a:pt x="262" y="128"/>
                  </a:lnTo>
                  <a:lnTo>
                    <a:pt x="262" y="164"/>
                  </a:lnTo>
                  <a:lnTo>
                    <a:pt x="264" y="170"/>
                  </a:lnTo>
                  <a:lnTo>
                    <a:pt x="264" y="170"/>
                  </a:lnTo>
                  <a:lnTo>
                    <a:pt x="266" y="162"/>
                  </a:lnTo>
                  <a:lnTo>
                    <a:pt x="268" y="156"/>
                  </a:lnTo>
                  <a:lnTo>
                    <a:pt x="4" y="230"/>
                  </a:lnTo>
                  <a:lnTo>
                    <a:pt x="0" y="2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 flipH="1">
              <a:off x="1760538" y="3155950"/>
              <a:ext cx="596900" cy="263525"/>
            </a:xfrm>
            <a:custGeom>
              <a:avLst/>
              <a:gdLst/>
              <a:ahLst/>
              <a:cxnLst>
                <a:cxn ang="0">
                  <a:pos x="6" y="86"/>
                </a:cxn>
                <a:cxn ang="0">
                  <a:pos x="6" y="86"/>
                </a:cxn>
                <a:cxn ang="0">
                  <a:pos x="12" y="92"/>
                </a:cxn>
                <a:cxn ang="0">
                  <a:pos x="24" y="106"/>
                </a:cxn>
                <a:cxn ang="0">
                  <a:pos x="36" y="116"/>
                </a:cxn>
                <a:cxn ang="0">
                  <a:pos x="50" y="126"/>
                </a:cxn>
                <a:cxn ang="0">
                  <a:pos x="66" y="136"/>
                </a:cxn>
                <a:cxn ang="0">
                  <a:pos x="86" y="146"/>
                </a:cxn>
                <a:cxn ang="0">
                  <a:pos x="108" y="154"/>
                </a:cxn>
                <a:cxn ang="0">
                  <a:pos x="136" y="160"/>
                </a:cxn>
                <a:cxn ang="0">
                  <a:pos x="166" y="164"/>
                </a:cxn>
                <a:cxn ang="0">
                  <a:pos x="200" y="166"/>
                </a:cxn>
                <a:cxn ang="0">
                  <a:pos x="238" y="164"/>
                </a:cxn>
                <a:cxn ang="0">
                  <a:pos x="280" y="158"/>
                </a:cxn>
                <a:cxn ang="0">
                  <a:pos x="326" y="148"/>
                </a:cxn>
                <a:cxn ang="0">
                  <a:pos x="376" y="132"/>
                </a:cxn>
                <a:cxn ang="0">
                  <a:pos x="376" y="132"/>
                </a:cxn>
                <a:cxn ang="0">
                  <a:pos x="364" y="128"/>
                </a:cxn>
                <a:cxn ang="0">
                  <a:pos x="352" y="120"/>
                </a:cxn>
                <a:cxn ang="0">
                  <a:pos x="338" y="110"/>
                </a:cxn>
                <a:cxn ang="0">
                  <a:pos x="322" y="98"/>
                </a:cxn>
                <a:cxn ang="0">
                  <a:pos x="304" y="82"/>
                </a:cxn>
                <a:cxn ang="0">
                  <a:pos x="290" y="62"/>
                </a:cxn>
                <a:cxn ang="0">
                  <a:pos x="276" y="38"/>
                </a:cxn>
                <a:cxn ang="0">
                  <a:pos x="276" y="38"/>
                </a:cxn>
                <a:cxn ang="0">
                  <a:pos x="262" y="6"/>
                </a:cxn>
                <a:cxn ang="0">
                  <a:pos x="260" y="0"/>
                </a:cxn>
                <a:cxn ang="0">
                  <a:pos x="260" y="0"/>
                </a:cxn>
                <a:cxn ang="0">
                  <a:pos x="266" y="6"/>
                </a:cxn>
                <a:cxn ang="0">
                  <a:pos x="270" y="12"/>
                </a:cxn>
                <a:cxn ang="0">
                  <a:pos x="0" y="62"/>
                </a:cxn>
                <a:cxn ang="0">
                  <a:pos x="6" y="86"/>
                </a:cxn>
              </a:cxnLst>
              <a:rect l="0" t="0" r="r" b="b"/>
              <a:pathLst>
                <a:path w="376" h="166">
                  <a:moveTo>
                    <a:pt x="6" y="86"/>
                  </a:moveTo>
                  <a:lnTo>
                    <a:pt x="6" y="86"/>
                  </a:lnTo>
                  <a:lnTo>
                    <a:pt x="12" y="92"/>
                  </a:lnTo>
                  <a:lnTo>
                    <a:pt x="24" y="106"/>
                  </a:lnTo>
                  <a:lnTo>
                    <a:pt x="36" y="116"/>
                  </a:lnTo>
                  <a:lnTo>
                    <a:pt x="50" y="126"/>
                  </a:lnTo>
                  <a:lnTo>
                    <a:pt x="66" y="136"/>
                  </a:lnTo>
                  <a:lnTo>
                    <a:pt x="86" y="146"/>
                  </a:lnTo>
                  <a:lnTo>
                    <a:pt x="108" y="154"/>
                  </a:lnTo>
                  <a:lnTo>
                    <a:pt x="136" y="160"/>
                  </a:lnTo>
                  <a:lnTo>
                    <a:pt x="166" y="164"/>
                  </a:lnTo>
                  <a:lnTo>
                    <a:pt x="200" y="166"/>
                  </a:lnTo>
                  <a:lnTo>
                    <a:pt x="238" y="164"/>
                  </a:lnTo>
                  <a:lnTo>
                    <a:pt x="280" y="158"/>
                  </a:lnTo>
                  <a:lnTo>
                    <a:pt x="326" y="148"/>
                  </a:lnTo>
                  <a:lnTo>
                    <a:pt x="376" y="132"/>
                  </a:lnTo>
                  <a:lnTo>
                    <a:pt x="376" y="132"/>
                  </a:lnTo>
                  <a:lnTo>
                    <a:pt x="364" y="128"/>
                  </a:lnTo>
                  <a:lnTo>
                    <a:pt x="352" y="120"/>
                  </a:lnTo>
                  <a:lnTo>
                    <a:pt x="338" y="110"/>
                  </a:lnTo>
                  <a:lnTo>
                    <a:pt x="322" y="98"/>
                  </a:lnTo>
                  <a:lnTo>
                    <a:pt x="304" y="82"/>
                  </a:lnTo>
                  <a:lnTo>
                    <a:pt x="290" y="62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62" y="6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66" y="6"/>
                  </a:lnTo>
                  <a:lnTo>
                    <a:pt x="270" y="12"/>
                  </a:lnTo>
                  <a:lnTo>
                    <a:pt x="0" y="62"/>
                  </a:lnTo>
                  <a:lnTo>
                    <a:pt x="6" y="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 flipH="1">
              <a:off x="1906588" y="3092450"/>
              <a:ext cx="1806575" cy="460375"/>
            </a:xfrm>
            <a:custGeom>
              <a:avLst/>
              <a:gdLst/>
              <a:ahLst/>
              <a:cxnLst>
                <a:cxn ang="0">
                  <a:pos x="1118" y="0"/>
                </a:cxn>
                <a:cxn ang="0">
                  <a:pos x="1118" y="0"/>
                </a:cxn>
                <a:cxn ang="0">
                  <a:pos x="1062" y="18"/>
                </a:cxn>
                <a:cxn ang="0">
                  <a:pos x="996" y="36"/>
                </a:cxn>
                <a:cxn ang="0">
                  <a:pos x="922" y="54"/>
                </a:cxn>
                <a:cxn ang="0">
                  <a:pos x="846" y="72"/>
                </a:cxn>
                <a:cxn ang="0">
                  <a:pos x="846" y="72"/>
                </a:cxn>
                <a:cxn ang="0">
                  <a:pos x="698" y="100"/>
                </a:cxn>
                <a:cxn ang="0">
                  <a:pos x="568" y="124"/>
                </a:cxn>
                <a:cxn ang="0">
                  <a:pos x="440" y="146"/>
                </a:cxn>
                <a:cxn ang="0">
                  <a:pos x="174" y="216"/>
                </a:cxn>
                <a:cxn ang="0">
                  <a:pos x="180" y="236"/>
                </a:cxn>
                <a:cxn ang="0">
                  <a:pos x="180" y="236"/>
                </a:cxn>
                <a:cxn ang="0">
                  <a:pos x="144" y="242"/>
                </a:cxn>
                <a:cxn ang="0">
                  <a:pos x="110" y="250"/>
                </a:cxn>
                <a:cxn ang="0">
                  <a:pos x="78" y="260"/>
                </a:cxn>
                <a:cxn ang="0">
                  <a:pos x="52" y="268"/>
                </a:cxn>
                <a:cxn ang="0">
                  <a:pos x="14" y="284"/>
                </a:cxn>
                <a:cxn ang="0">
                  <a:pos x="0" y="290"/>
                </a:cxn>
                <a:cxn ang="0">
                  <a:pos x="0" y="290"/>
                </a:cxn>
                <a:cxn ang="0">
                  <a:pos x="60" y="288"/>
                </a:cxn>
                <a:cxn ang="0">
                  <a:pos x="112" y="284"/>
                </a:cxn>
                <a:cxn ang="0">
                  <a:pos x="156" y="276"/>
                </a:cxn>
                <a:cxn ang="0">
                  <a:pos x="188" y="270"/>
                </a:cxn>
                <a:cxn ang="0">
                  <a:pos x="190" y="282"/>
                </a:cxn>
                <a:cxn ang="0">
                  <a:pos x="462" y="220"/>
                </a:cxn>
                <a:cxn ang="0">
                  <a:pos x="462" y="220"/>
                </a:cxn>
                <a:cxn ang="0">
                  <a:pos x="504" y="206"/>
                </a:cxn>
                <a:cxn ang="0">
                  <a:pos x="552" y="192"/>
                </a:cxn>
                <a:cxn ang="0">
                  <a:pos x="656" y="164"/>
                </a:cxn>
                <a:cxn ang="0">
                  <a:pos x="768" y="136"/>
                </a:cxn>
                <a:cxn ang="0">
                  <a:pos x="878" y="112"/>
                </a:cxn>
                <a:cxn ang="0">
                  <a:pos x="1062" y="74"/>
                </a:cxn>
                <a:cxn ang="0">
                  <a:pos x="1138" y="60"/>
                </a:cxn>
                <a:cxn ang="0">
                  <a:pos x="1118" y="0"/>
                </a:cxn>
              </a:cxnLst>
              <a:rect l="0" t="0" r="r" b="b"/>
              <a:pathLst>
                <a:path w="1138" h="290">
                  <a:moveTo>
                    <a:pt x="1118" y="0"/>
                  </a:moveTo>
                  <a:lnTo>
                    <a:pt x="1118" y="0"/>
                  </a:lnTo>
                  <a:lnTo>
                    <a:pt x="1062" y="18"/>
                  </a:lnTo>
                  <a:lnTo>
                    <a:pt x="996" y="36"/>
                  </a:lnTo>
                  <a:lnTo>
                    <a:pt x="922" y="54"/>
                  </a:lnTo>
                  <a:lnTo>
                    <a:pt x="846" y="72"/>
                  </a:lnTo>
                  <a:lnTo>
                    <a:pt x="846" y="72"/>
                  </a:lnTo>
                  <a:lnTo>
                    <a:pt x="698" y="100"/>
                  </a:lnTo>
                  <a:lnTo>
                    <a:pt x="568" y="124"/>
                  </a:lnTo>
                  <a:lnTo>
                    <a:pt x="440" y="146"/>
                  </a:lnTo>
                  <a:lnTo>
                    <a:pt x="174" y="216"/>
                  </a:lnTo>
                  <a:lnTo>
                    <a:pt x="180" y="236"/>
                  </a:lnTo>
                  <a:lnTo>
                    <a:pt x="180" y="236"/>
                  </a:lnTo>
                  <a:lnTo>
                    <a:pt x="144" y="242"/>
                  </a:lnTo>
                  <a:lnTo>
                    <a:pt x="110" y="250"/>
                  </a:lnTo>
                  <a:lnTo>
                    <a:pt x="78" y="260"/>
                  </a:lnTo>
                  <a:lnTo>
                    <a:pt x="52" y="268"/>
                  </a:lnTo>
                  <a:lnTo>
                    <a:pt x="14" y="284"/>
                  </a:lnTo>
                  <a:lnTo>
                    <a:pt x="0" y="290"/>
                  </a:lnTo>
                  <a:lnTo>
                    <a:pt x="0" y="290"/>
                  </a:lnTo>
                  <a:lnTo>
                    <a:pt x="60" y="288"/>
                  </a:lnTo>
                  <a:lnTo>
                    <a:pt x="112" y="284"/>
                  </a:lnTo>
                  <a:lnTo>
                    <a:pt x="156" y="276"/>
                  </a:lnTo>
                  <a:lnTo>
                    <a:pt x="188" y="270"/>
                  </a:lnTo>
                  <a:lnTo>
                    <a:pt x="190" y="282"/>
                  </a:lnTo>
                  <a:lnTo>
                    <a:pt x="462" y="220"/>
                  </a:lnTo>
                  <a:lnTo>
                    <a:pt x="462" y="220"/>
                  </a:lnTo>
                  <a:lnTo>
                    <a:pt x="504" y="206"/>
                  </a:lnTo>
                  <a:lnTo>
                    <a:pt x="552" y="192"/>
                  </a:lnTo>
                  <a:lnTo>
                    <a:pt x="656" y="164"/>
                  </a:lnTo>
                  <a:lnTo>
                    <a:pt x="768" y="136"/>
                  </a:lnTo>
                  <a:lnTo>
                    <a:pt x="878" y="112"/>
                  </a:lnTo>
                  <a:lnTo>
                    <a:pt x="1062" y="74"/>
                  </a:lnTo>
                  <a:lnTo>
                    <a:pt x="1138" y="60"/>
                  </a:lnTo>
                  <a:lnTo>
                    <a:pt x="1118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60001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</p:grpSp>
      <p:grpSp>
        <p:nvGrpSpPr>
          <p:cNvPr id="10" name="Group 35"/>
          <p:cNvGrpSpPr/>
          <p:nvPr/>
        </p:nvGrpSpPr>
        <p:grpSpPr bwMode="auto">
          <a:xfrm rot="21050175">
            <a:off x="1163646" y="4847463"/>
            <a:ext cx="1953707" cy="676724"/>
            <a:chOff x="1760538" y="2876550"/>
            <a:chExt cx="1952613" cy="67627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7" name="Freeform 18"/>
            <p:cNvSpPr>
              <a:spLocks/>
            </p:cNvSpPr>
            <p:nvPr/>
          </p:nvSpPr>
          <p:spPr bwMode="auto">
            <a:xfrm flipH="1">
              <a:off x="1878013" y="2876550"/>
              <a:ext cx="492125" cy="365125"/>
            </a:xfrm>
            <a:custGeom>
              <a:avLst/>
              <a:gdLst/>
              <a:ahLst/>
              <a:cxnLst>
                <a:cxn ang="0">
                  <a:pos x="0" y="208"/>
                </a:cxn>
                <a:cxn ang="0">
                  <a:pos x="0" y="208"/>
                </a:cxn>
                <a:cxn ang="0">
                  <a:pos x="0" y="200"/>
                </a:cxn>
                <a:cxn ang="0">
                  <a:pos x="6" y="180"/>
                </a:cxn>
                <a:cxn ang="0">
                  <a:pos x="12" y="168"/>
                </a:cxn>
                <a:cxn ang="0">
                  <a:pos x="20" y="152"/>
                </a:cxn>
                <a:cxn ang="0">
                  <a:pos x="30" y="136"/>
                </a:cxn>
                <a:cxn ang="0">
                  <a:pos x="44" y="118"/>
                </a:cxn>
                <a:cxn ang="0">
                  <a:pos x="60" y="100"/>
                </a:cxn>
                <a:cxn ang="0">
                  <a:pos x="80" y="84"/>
                </a:cxn>
                <a:cxn ang="0">
                  <a:pos x="106" y="66"/>
                </a:cxn>
                <a:cxn ang="0">
                  <a:pos x="136" y="50"/>
                </a:cxn>
                <a:cxn ang="0">
                  <a:pos x="170" y="34"/>
                </a:cxn>
                <a:cxn ang="0">
                  <a:pos x="210" y="20"/>
                </a:cxn>
                <a:cxn ang="0">
                  <a:pos x="256" y="8"/>
                </a:cxn>
                <a:cxn ang="0">
                  <a:pos x="310" y="0"/>
                </a:cxn>
                <a:cxn ang="0">
                  <a:pos x="310" y="0"/>
                </a:cxn>
                <a:cxn ang="0">
                  <a:pos x="302" y="10"/>
                </a:cxn>
                <a:cxn ang="0">
                  <a:pos x="294" y="22"/>
                </a:cxn>
                <a:cxn ang="0">
                  <a:pos x="284" y="36"/>
                </a:cxn>
                <a:cxn ang="0">
                  <a:pos x="276" y="56"/>
                </a:cxn>
                <a:cxn ang="0">
                  <a:pos x="268" y="78"/>
                </a:cxn>
                <a:cxn ang="0">
                  <a:pos x="262" y="102"/>
                </a:cxn>
                <a:cxn ang="0">
                  <a:pos x="262" y="128"/>
                </a:cxn>
                <a:cxn ang="0">
                  <a:pos x="262" y="128"/>
                </a:cxn>
                <a:cxn ang="0">
                  <a:pos x="262" y="164"/>
                </a:cxn>
                <a:cxn ang="0">
                  <a:pos x="264" y="170"/>
                </a:cxn>
                <a:cxn ang="0">
                  <a:pos x="264" y="170"/>
                </a:cxn>
                <a:cxn ang="0">
                  <a:pos x="266" y="162"/>
                </a:cxn>
                <a:cxn ang="0">
                  <a:pos x="268" y="156"/>
                </a:cxn>
                <a:cxn ang="0">
                  <a:pos x="4" y="230"/>
                </a:cxn>
                <a:cxn ang="0">
                  <a:pos x="0" y="208"/>
                </a:cxn>
              </a:cxnLst>
              <a:rect l="0" t="0" r="r" b="b"/>
              <a:pathLst>
                <a:path w="310" h="230">
                  <a:moveTo>
                    <a:pt x="0" y="208"/>
                  </a:moveTo>
                  <a:lnTo>
                    <a:pt x="0" y="208"/>
                  </a:lnTo>
                  <a:lnTo>
                    <a:pt x="0" y="200"/>
                  </a:lnTo>
                  <a:lnTo>
                    <a:pt x="6" y="180"/>
                  </a:lnTo>
                  <a:lnTo>
                    <a:pt x="12" y="168"/>
                  </a:lnTo>
                  <a:lnTo>
                    <a:pt x="20" y="152"/>
                  </a:lnTo>
                  <a:lnTo>
                    <a:pt x="30" y="136"/>
                  </a:lnTo>
                  <a:lnTo>
                    <a:pt x="44" y="118"/>
                  </a:lnTo>
                  <a:lnTo>
                    <a:pt x="60" y="100"/>
                  </a:lnTo>
                  <a:lnTo>
                    <a:pt x="80" y="84"/>
                  </a:lnTo>
                  <a:lnTo>
                    <a:pt x="106" y="66"/>
                  </a:lnTo>
                  <a:lnTo>
                    <a:pt x="136" y="50"/>
                  </a:lnTo>
                  <a:lnTo>
                    <a:pt x="170" y="34"/>
                  </a:lnTo>
                  <a:lnTo>
                    <a:pt x="210" y="20"/>
                  </a:lnTo>
                  <a:lnTo>
                    <a:pt x="256" y="8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02" y="10"/>
                  </a:lnTo>
                  <a:lnTo>
                    <a:pt x="294" y="22"/>
                  </a:lnTo>
                  <a:lnTo>
                    <a:pt x="284" y="36"/>
                  </a:lnTo>
                  <a:lnTo>
                    <a:pt x="276" y="56"/>
                  </a:lnTo>
                  <a:lnTo>
                    <a:pt x="268" y="78"/>
                  </a:lnTo>
                  <a:lnTo>
                    <a:pt x="262" y="102"/>
                  </a:lnTo>
                  <a:lnTo>
                    <a:pt x="262" y="128"/>
                  </a:lnTo>
                  <a:lnTo>
                    <a:pt x="262" y="128"/>
                  </a:lnTo>
                  <a:lnTo>
                    <a:pt x="262" y="164"/>
                  </a:lnTo>
                  <a:lnTo>
                    <a:pt x="264" y="170"/>
                  </a:lnTo>
                  <a:lnTo>
                    <a:pt x="264" y="170"/>
                  </a:lnTo>
                  <a:lnTo>
                    <a:pt x="266" y="162"/>
                  </a:lnTo>
                  <a:lnTo>
                    <a:pt x="268" y="156"/>
                  </a:lnTo>
                  <a:lnTo>
                    <a:pt x="4" y="230"/>
                  </a:lnTo>
                  <a:lnTo>
                    <a:pt x="0" y="2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38" name="Freeform 19"/>
            <p:cNvSpPr>
              <a:spLocks/>
            </p:cNvSpPr>
            <p:nvPr/>
          </p:nvSpPr>
          <p:spPr bwMode="auto">
            <a:xfrm flipH="1">
              <a:off x="1760538" y="3155950"/>
              <a:ext cx="596900" cy="263525"/>
            </a:xfrm>
            <a:custGeom>
              <a:avLst/>
              <a:gdLst/>
              <a:ahLst/>
              <a:cxnLst>
                <a:cxn ang="0">
                  <a:pos x="6" y="86"/>
                </a:cxn>
                <a:cxn ang="0">
                  <a:pos x="6" y="86"/>
                </a:cxn>
                <a:cxn ang="0">
                  <a:pos x="12" y="92"/>
                </a:cxn>
                <a:cxn ang="0">
                  <a:pos x="24" y="106"/>
                </a:cxn>
                <a:cxn ang="0">
                  <a:pos x="36" y="116"/>
                </a:cxn>
                <a:cxn ang="0">
                  <a:pos x="50" y="126"/>
                </a:cxn>
                <a:cxn ang="0">
                  <a:pos x="66" y="136"/>
                </a:cxn>
                <a:cxn ang="0">
                  <a:pos x="86" y="146"/>
                </a:cxn>
                <a:cxn ang="0">
                  <a:pos x="108" y="154"/>
                </a:cxn>
                <a:cxn ang="0">
                  <a:pos x="136" y="160"/>
                </a:cxn>
                <a:cxn ang="0">
                  <a:pos x="166" y="164"/>
                </a:cxn>
                <a:cxn ang="0">
                  <a:pos x="200" y="166"/>
                </a:cxn>
                <a:cxn ang="0">
                  <a:pos x="238" y="164"/>
                </a:cxn>
                <a:cxn ang="0">
                  <a:pos x="280" y="158"/>
                </a:cxn>
                <a:cxn ang="0">
                  <a:pos x="326" y="148"/>
                </a:cxn>
                <a:cxn ang="0">
                  <a:pos x="376" y="132"/>
                </a:cxn>
                <a:cxn ang="0">
                  <a:pos x="376" y="132"/>
                </a:cxn>
                <a:cxn ang="0">
                  <a:pos x="364" y="128"/>
                </a:cxn>
                <a:cxn ang="0">
                  <a:pos x="352" y="120"/>
                </a:cxn>
                <a:cxn ang="0">
                  <a:pos x="338" y="110"/>
                </a:cxn>
                <a:cxn ang="0">
                  <a:pos x="322" y="98"/>
                </a:cxn>
                <a:cxn ang="0">
                  <a:pos x="304" y="82"/>
                </a:cxn>
                <a:cxn ang="0">
                  <a:pos x="290" y="62"/>
                </a:cxn>
                <a:cxn ang="0">
                  <a:pos x="276" y="38"/>
                </a:cxn>
                <a:cxn ang="0">
                  <a:pos x="276" y="38"/>
                </a:cxn>
                <a:cxn ang="0">
                  <a:pos x="262" y="6"/>
                </a:cxn>
                <a:cxn ang="0">
                  <a:pos x="260" y="0"/>
                </a:cxn>
                <a:cxn ang="0">
                  <a:pos x="260" y="0"/>
                </a:cxn>
                <a:cxn ang="0">
                  <a:pos x="266" y="6"/>
                </a:cxn>
                <a:cxn ang="0">
                  <a:pos x="270" y="12"/>
                </a:cxn>
                <a:cxn ang="0">
                  <a:pos x="0" y="62"/>
                </a:cxn>
                <a:cxn ang="0">
                  <a:pos x="6" y="86"/>
                </a:cxn>
              </a:cxnLst>
              <a:rect l="0" t="0" r="r" b="b"/>
              <a:pathLst>
                <a:path w="376" h="166">
                  <a:moveTo>
                    <a:pt x="6" y="86"/>
                  </a:moveTo>
                  <a:lnTo>
                    <a:pt x="6" y="86"/>
                  </a:lnTo>
                  <a:lnTo>
                    <a:pt x="12" y="92"/>
                  </a:lnTo>
                  <a:lnTo>
                    <a:pt x="24" y="106"/>
                  </a:lnTo>
                  <a:lnTo>
                    <a:pt x="36" y="116"/>
                  </a:lnTo>
                  <a:lnTo>
                    <a:pt x="50" y="126"/>
                  </a:lnTo>
                  <a:lnTo>
                    <a:pt x="66" y="136"/>
                  </a:lnTo>
                  <a:lnTo>
                    <a:pt x="86" y="146"/>
                  </a:lnTo>
                  <a:lnTo>
                    <a:pt x="108" y="154"/>
                  </a:lnTo>
                  <a:lnTo>
                    <a:pt x="136" y="160"/>
                  </a:lnTo>
                  <a:lnTo>
                    <a:pt x="166" y="164"/>
                  </a:lnTo>
                  <a:lnTo>
                    <a:pt x="200" y="166"/>
                  </a:lnTo>
                  <a:lnTo>
                    <a:pt x="238" y="164"/>
                  </a:lnTo>
                  <a:lnTo>
                    <a:pt x="280" y="158"/>
                  </a:lnTo>
                  <a:lnTo>
                    <a:pt x="326" y="148"/>
                  </a:lnTo>
                  <a:lnTo>
                    <a:pt x="376" y="132"/>
                  </a:lnTo>
                  <a:lnTo>
                    <a:pt x="376" y="132"/>
                  </a:lnTo>
                  <a:lnTo>
                    <a:pt x="364" y="128"/>
                  </a:lnTo>
                  <a:lnTo>
                    <a:pt x="352" y="120"/>
                  </a:lnTo>
                  <a:lnTo>
                    <a:pt x="338" y="110"/>
                  </a:lnTo>
                  <a:lnTo>
                    <a:pt x="322" y="98"/>
                  </a:lnTo>
                  <a:lnTo>
                    <a:pt x="304" y="82"/>
                  </a:lnTo>
                  <a:lnTo>
                    <a:pt x="290" y="62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62" y="6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66" y="6"/>
                  </a:lnTo>
                  <a:lnTo>
                    <a:pt x="270" y="12"/>
                  </a:lnTo>
                  <a:lnTo>
                    <a:pt x="0" y="62"/>
                  </a:lnTo>
                  <a:lnTo>
                    <a:pt x="6" y="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 flipH="1">
              <a:off x="1906577" y="3092448"/>
              <a:ext cx="1806574" cy="460375"/>
            </a:xfrm>
            <a:custGeom>
              <a:avLst/>
              <a:gdLst/>
              <a:ahLst/>
              <a:cxnLst>
                <a:cxn ang="0">
                  <a:pos x="1118" y="0"/>
                </a:cxn>
                <a:cxn ang="0">
                  <a:pos x="1118" y="0"/>
                </a:cxn>
                <a:cxn ang="0">
                  <a:pos x="1062" y="18"/>
                </a:cxn>
                <a:cxn ang="0">
                  <a:pos x="996" y="36"/>
                </a:cxn>
                <a:cxn ang="0">
                  <a:pos x="922" y="54"/>
                </a:cxn>
                <a:cxn ang="0">
                  <a:pos x="846" y="72"/>
                </a:cxn>
                <a:cxn ang="0">
                  <a:pos x="846" y="72"/>
                </a:cxn>
                <a:cxn ang="0">
                  <a:pos x="698" y="100"/>
                </a:cxn>
                <a:cxn ang="0">
                  <a:pos x="568" y="124"/>
                </a:cxn>
                <a:cxn ang="0">
                  <a:pos x="440" y="146"/>
                </a:cxn>
                <a:cxn ang="0">
                  <a:pos x="174" y="216"/>
                </a:cxn>
                <a:cxn ang="0">
                  <a:pos x="180" y="236"/>
                </a:cxn>
                <a:cxn ang="0">
                  <a:pos x="180" y="236"/>
                </a:cxn>
                <a:cxn ang="0">
                  <a:pos x="144" y="242"/>
                </a:cxn>
                <a:cxn ang="0">
                  <a:pos x="110" y="250"/>
                </a:cxn>
                <a:cxn ang="0">
                  <a:pos x="78" y="260"/>
                </a:cxn>
                <a:cxn ang="0">
                  <a:pos x="52" y="268"/>
                </a:cxn>
                <a:cxn ang="0">
                  <a:pos x="14" y="284"/>
                </a:cxn>
                <a:cxn ang="0">
                  <a:pos x="0" y="290"/>
                </a:cxn>
                <a:cxn ang="0">
                  <a:pos x="0" y="290"/>
                </a:cxn>
                <a:cxn ang="0">
                  <a:pos x="60" y="288"/>
                </a:cxn>
                <a:cxn ang="0">
                  <a:pos x="112" y="284"/>
                </a:cxn>
                <a:cxn ang="0">
                  <a:pos x="156" y="276"/>
                </a:cxn>
                <a:cxn ang="0">
                  <a:pos x="188" y="270"/>
                </a:cxn>
                <a:cxn ang="0">
                  <a:pos x="190" y="282"/>
                </a:cxn>
                <a:cxn ang="0">
                  <a:pos x="462" y="220"/>
                </a:cxn>
                <a:cxn ang="0">
                  <a:pos x="462" y="220"/>
                </a:cxn>
                <a:cxn ang="0">
                  <a:pos x="504" y="206"/>
                </a:cxn>
                <a:cxn ang="0">
                  <a:pos x="552" y="192"/>
                </a:cxn>
                <a:cxn ang="0">
                  <a:pos x="656" y="164"/>
                </a:cxn>
                <a:cxn ang="0">
                  <a:pos x="768" y="136"/>
                </a:cxn>
                <a:cxn ang="0">
                  <a:pos x="878" y="112"/>
                </a:cxn>
                <a:cxn ang="0">
                  <a:pos x="1062" y="74"/>
                </a:cxn>
                <a:cxn ang="0">
                  <a:pos x="1138" y="60"/>
                </a:cxn>
                <a:cxn ang="0">
                  <a:pos x="1118" y="0"/>
                </a:cxn>
              </a:cxnLst>
              <a:rect l="0" t="0" r="r" b="b"/>
              <a:pathLst>
                <a:path w="1138" h="290">
                  <a:moveTo>
                    <a:pt x="1118" y="0"/>
                  </a:moveTo>
                  <a:lnTo>
                    <a:pt x="1118" y="0"/>
                  </a:lnTo>
                  <a:lnTo>
                    <a:pt x="1062" y="18"/>
                  </a:lnTo>
                  <a:lnTo>
                    <a:pt x="996" y="36"/>
                  </a:lnTo>
                  <a:lnTo>
                    <a:pt x="922" y="54"/>
                  </a:lnTo>
                  <a:lnTo>
                    <a:pt x="846" y="72"/>
                  </a:lnTo>
                  <a:lnTo>
                    <a:pt x="846" y="72"/>
                  </a:lnTo>
                  <a:lnTo>
                    <a:pt x="698" y="100"/>
                  </a:lnTo>
                  <a:lnTo>
                    <a:pt x="568" y="124"/>
                  </a:lnTo>
                  <a:lnTo>
                    <a:pt x="440" y="146"/>
                  </a:lnTo>
                  <a:lnTo>
                    <a:pt x="174" y="216"/>
                  </a:lnTo>
                  <a:lnTo>
                    <a:pt x="180" y="236"/>
                  </a:lnTo>
                  <a:lnTo>
                    <a:pt x="180" y="236"/>
                  </a:lnTo>
                  <a:lnTo>
                    <a:pt x="144" y="242"/>
                  </a:lnTo>
                  <a:lnTo>
                    <a:pt x="110" y="250"/>
                  </a:lnTo>
                  <a:lnTo>
                    <a:pt x="78" y="260"/>
                  </a:lnTo>
                  <a:lnTo>
                    <a:pt x="52" y="268"/>
                  </a:lnTo>
                  <a:lnTo>
                    <a:pt x="14" y="284"/>
                  </a:lnTo>
                  <a:lnTo>
                    <a:pt x="0" y="290"/>
                  </a:lnTo>
                  <a:lnTo>
                    <a:pt x="0" y="290"/>
                  </a:lnTo>
                  <a:lnTo>
                    <a:pt x="60" y="288"/>
                  </a:lnTo>
                  <a:lnTo>
                    <a:pt x="112" y="284"/>
                  </a:lnTo>
                  <a:lnTo>
                    <a:pt x="156" y="276"/>
                  </a:lnTo>
                  <a:lnTo>
                    <a:pt x="188" y="270"/>
                  </a:lnTo>
                  <a:lnTo>
                    <a:pt x="190" y="282"/>
                  </a:lnTo>
                  <a:lnTo>
                    <a:pt x="462" y="220"/>
                  </a:lnTo>
                  <a:lnTo>
                    <a:pt x="462" y="220"/>
                  </a:lnTo>
                  <a:lnTo>
                    <a:pt x="504" y="206"/>
                  </a:lnTo>
                  <a:lnTo>
                    <a:pt x="552" y="192"/>
                  </a:lnTo>
                  <a:lnTo>
                    <a:pt x="656" y="164"/>
                  </a:lnTo>
                  <a:lnTo>
                    <a:pt x="768" y="136"/>
                  </a:lnTo>
                  <a:lnTo>
                    <a:pt x="878" y="112"/>
                  </a:lnTo>
                  <a:lnTo>
                    <a:pt x="1062" y="74"/>
                  </a:lnTo>
                  <a:lnTo>
                    <a:pt x="1138" y="60"/>
                  </a:lnTo>
                  <a:lnTo>
                    <a:pt x="1118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60001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</p:grpSp>
      <p:grpSp>
        <p:nvGrpSpPr>
          <p:cNvPr id="11" name="Group 43"/>
          <p:cNvGrpSpPr/>
          <p:nvPr/>
        </p:nvGrpSpPr>
        <p:grpSpPr bwMode="auto">
          <a:xfrm rot="20588617">
            <a:off x="1170707" y="5056125"/>
            <a:ext cx="1953719" cy="676726"/>
            <a:chOff x="1760538" y="2876550"/>
            <a:chExt cx="1952625" cy="6762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" name="Freeform 18"/>
            <p:cNvSpPr>
              <a:spLocks/>
            </p:cNvSpPr>
            <p:nvPr/>
          </p:nvSpPr>
          <p:spPr bwMode="auto">
            <a:xfrm flipH="1">
              <a:off x="1878013" y="2876550"/>
              <a:ext cx="492125" cy="365125"/>
            </a:xfrm>
            <a:custGeom>
              <a:avLst/>
              <a:gdLst/>
              <a:ahLst/>
              <a:cxnLst>
                <a:cxn ang="0">
                  <a:pos x="0" y="208"/>
                </a:cxn>
                <a:cxn ang="0">
                  <a:pos x="0" y="208"/>
                </a:cxn>
                <a:cxn ang="0">
                  <a:pos x="0" y="200"/>
                </a:cxn>
                <a:cxn ang="0">
                  <a:pos x="6" y="180"/>
                </a:cxn>
                <a:cxn ang="0">
                  <a:pos x="12" y="168"/>
                </a:cxn>
                <a:cxn ang="0">
                  <a:pos x="20" y="152"/>
                </a:cxn>
                <a:cxn ang="0">
                  <a:pos x="30" y="136"/>
                </a:cxn>
                <a:cxn ang="0">
                  <a:pos x="44" y="118"/>
                </a:cxn>
                <a:cxn ang="0">
                  <a:pos x="60" y="100"/>
                </a:cxn>
                <a:cxn ang="0">
                  <a:pos x="80" y="84"/>
                </a:cxn>
                <a:cxn ang="0">
                  <a:pos x="106" y="66"/>
                </a:cxn>
                <a:cxn ang="0">
                  <a:pos x="136" y="50"/>
                </a:cxn>
                <a:cxn ang="0">
                  <a:pos x="170" y="34"/>
                </a:cxn>
                <a:cxn ang="0">
                  <a:pos x="210" y="20"/>
                </a:cxn>
                <a:cxn ang="0">
                  <a:pos x="256" y="8"/>
                </a:cxn>
                <a:cxn ang="0">
                  <a:pos x="310" y="0"/>
                </a:cxn>
                <a:cxn ang="0">
                  <a:pos x="310" y="0"/>
                </a:cxn>
                <a:cxn ang="0">
                  <a:pos x="302" y="10"/>
                </a:cxn>
                <a:cxn ang="0">
                  <a:pos x="294" y="22"/>
                </a:cxn>
                <a:cxn ang="0">
                  <a:pos x="284" y="36"/>
                </a:cxn>
                <a:cxn ang="0">
                  <a:pos x="276" y="56"/>
                </a:cxn>
                <a:cxn ang="0">
                  <a:pos x="268" y="78"/>
                </a:cxn>
                <a:cxn ang="0">
                  <a:pos x="262" y="102"/>
                </a:cxn>
                <a:cxn ang="0">
                  <a:pos x="262" y="128"/>
                </a:cxn>
                <a:cxn ang="0">
                  <a:pos x="262" y="128"/>
                </a:cxn>
                <a:cxn ang="0">
                  <a:pos x="262" y="164"/>
                </a:cxn>
                <a:cxn ang="0">
                  <a:pos x="264" y="170"/>
                </a:cxn>
                <a:cxn ang="0">
                  <a:pos x="264" y="170"/>
                </a:cxn>
                <a:cxn ang="0">
                  <a:pos x="266" y="162"/>
                </a:cxn>
                <a:cxn ang="0">
                  <a:pos x="268" y="156"/>
                </a:cxn>
                <a:cxn ang="0">
                  <a:pos x="4" y="230"/>
                </a:cxn>
                <a:cxn ang="0">
                  <a:pos x="0" y="208"/>
                </a:cxn>
              </a:cxnLst>
              <a:rect l="0" t="0" r="r" b="b"/>
              <a:pathLst>
                <a:path w="310" h="230">
                  <a:moveTo>
                    <a:pt x="0" y="208"/>
                  </a:moveTo>
                  <a:lnTo>
                    <a:pt x="0" y="208"/>
                  </a:lnTo>
                  <a:lnTo>
                    <a:pt x="0" y="200"/>
                  </a:lnTo>
                  <a:lnTo>
                    <a:pt x="6" y="180"/>
                  </a:lnTo>
                  <a:lnTo>
                    <a:pt x="12" y="168"/>
                  </a:lnTo>
                  <a:lnTo>
                    <a:pt x="20" y="152"/>
                  </a:lnTo>
                  <a:lnTo>
                    <a:pt x="30" y="136"/>
                  </a:lnTo>
                  <a:lnTo>
                    <a:pt x="44" y="118"/>
                  </a:lnTo>
                  <a:lnTo>
                    <a:pt x="60" y="100"/>
                  </a:lnTo>
                  <a:lnTo>
                    <a:pt x="80" y="84"/>
                  </a:lnTo>
                  <a:lnTo>
                    <a:pt x="106" y="66"/>
                  </a:lnTo>
                  <a:lnTo>
                    <a:pt x="136" y="50"/>
                  </a:lnTo>
                  <a:lnTo>
                    <a:pt x="170" y="34"/>
                  </a:lnTo>
                  <a:lnTo>
                    <a:pt x="210" y="20"/>
                  </a:lnTo>
                  <a:lnTo>
                    <a:pt x="256" y="8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02" y="10"/>
                  </a:lnTo>
                  <a:lnTo>
                    <a:pt x="294" y="22"/>
                  </a:lnTo>
                  <a:lnTo>
                    <a:pt x="284" y="36"/>
                  </a:lnTo>
                  <a:lnTo>
                    <a:pt x="276" y="56"/>
                  </a:lnTo>
                  <a:lnTo>
                    <a:pt x="268" y="78"/>
                  </a:lnTo>
                  <a:lnTo>
                    <a:pt x="262" y="102"/>
                  </a:lnTo>
                  <a:lnTo>
                    <a:pt x="262" y="128"/>
                  </a:lnTo>
                  <a:lnTo>
                    <a:pt x="262" y="128"/>
                  </a:lnTo>
                  <a:lnTo>
                    <a:pt x="262" y="164"/>
                  </a:lnTo>
                  <a:lnTo>
                    <a:pt x="264" y="170"/>
                  </a:lnTo>
                  <a:lnTo>
                    <a:pt x="264" y="170"/>
                  </a:lnTo>
                  <a:lnTo>
                    <a:pt x="266" y="162"/>
                  </a:lnTo>
                  <a:lnTo>
                    <a:pt x="268" y="156"/>
                  </a:lnTo>
                  <a:lnTo>
                    <a:pt x="4" y="230"/>
                  </a:lnTo>
                  <a:lnTo>
                    <a:pt x="0" y="2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 flipH="1">
              <a:off x="1760538" y="3155950"/>
              <a:ext cx="596900" cy="263525"/>
            </a:xfrm>
            <a:custGeom>
              <a:avLst/>
              <a:gdLst/>
              <a:ahLst/>
              <a:cxnLst>
                <a:cxn ang="0">
                  <a:pos x="6" y="86"/>
                </a:cxn>
                <a:cxn ang="0">
                  <a:pos x="6" y="86"/>
                </a:cxn>
                <a:cxn ang="0">
                  <a:pos x="12" y="92"/>
                </a:cxn>
                <a:cxn ang="0">
                  <a:pos x="24" y="106"/>
                </a:cxn>
                <a:cxn ang="0">
                  <a:pos x="36" y="116"/>
                </a:cxn>
                <a:cxn ang="0">
                  <a:pos x="50" y="126"/>
                </a:cxn>
                <a:cxn ang="0">
                  <a:pos x="66" y="136"/>
                </a:cxn>
                <a:cxn ang="0">
                  <a:pos x="86" y="146"/>
                </a:cxn>
                <a:cxn ang="0">
                  <a:pos x="108" y="154"/>
                </a:cxn>
                <a:cxn ang="0">
                  <a:pos x="136" y="160"/>
                </a:cxn>
                <a:cxn ang="0">
                  <a:pos x="166" y="164"/>
                </a:cxn>
                <a:cxn ang="0">
                  <a:pos x="200" y="166"/>
                </a:cxn>
                <a:cxn ang="0">
                  <a:pos x="238" y="164"/>
                </a:cxn>
                <a:cxn ang="0">
                  <a:pos x="280" y="158"/>
                </a:cxn>
                <a:cxn ang="0">
                  <a:pos x="326" y="148"/>
                </a:cxn>
                <a:cxn ang="0">
                  <a:pos x="376" y="132"/>
                </a:cxn>
                <a:cxn ang="0">
                  <a:pos x="376" y="132"/>
                </a:cxn>
                <a:cxn ang="0">
                  <a:pos x="364" y="128"/>
                </a:cxn>
                <a:cxn ang="0">
                  <a:pos x="352" y="120"/>
                </a:cxn>
                <a:cxn ang="0">
                  <a:pos x="338" y="110"/>
                </a:cxn>
                <a:cxn ang="0">
                  <a:pos x="322" y="98"/>
                </a:cxn>
                <a:cxn ang="0">
                  <a:pos x="304" y="82"/>
                </a:cxn>
                <a:cxn ang="0">
                  <a:pos x="290" y="62"/>
                </a:cxn>
                <a:cxn ang="0">
                  <a:pos x="276" y="38"/>
                </a:cxn>
                <a:cxn ang="0">
                  <a:pos x="276" y="38"/>
                </a:cxn>
                <a:cxn ang="0">
                  <a:pos x="262" y="6"/>
                </a:cxn>
                <a:cxn ang="0">
                  <a:pos x="260" y="0"/>
                </a:cxn>
                <a:cxn ang="0">
                  <a:pos x="260" y="0"/>
                </a:cxn>
                <a:cxn ang="0">
                  <a:pos x="266" y="6"/>
                </a:cxn>
                <a:cxn ang="0">
                  <a:pos x="270" y="12"/>
                </a:cxn>
                <a:cxn ang="0">
                  <a:pos x="0" y="62"/>
                </a:cxn>
                <a:cxn ang="0">
                  <a:pos x="6" y="86"/>
                </a:cxn>
              </a:cxnLst>
              <a:rect l="0" t="0" r="r" b="b"/>
              <a:pathLst>
                <a:path w="376" h="166">
                  <a:moveTo>
                    <a:pt x="6" y="86"/>
                  </a:moveTo>
                  <a:lnTo>
                    <a:pt x="6" y="86"/>
                  </a:lnTo>
                  <a:lnTo>
                    <a:pt x="12" y="92"/>
                  </a:lnTo>
                  <a:lnTo>
                    <a:pt x="24" y="106"/>
                  </a:lnTo>
                  <a:lnTo>
                    <a:pt x="36" y="116"/>
                  </a:lnTo>
                  <a:lnTo>
                    <a:pt x="50" y="126"/>
                  </a:lnTo>
                  <a:lnTo>
                    <a:pt x="66" y="136"/>
                  </a:lnTo>
                  <a:lnTo>
                    <a:pt x="86" y="146"/>
                  </a:lnTo>
                  <a:lnTo>
                    <a:pt x="108" y="154"/>
                  </a:lnTo>
                  <a:lnTo>
                    <a:pt x="136" y="160"/>
                  </a:lnTo>
                  <a:lnTo>
                    <a:pt x="166" y="164"/>
                  </a:lnTo>
                  <a:lnTo>
                    <a:pt x="200" y="166"/>
                  </a:lnTo>
                  <a:lnTo>
                    <a:pt x="238" y="164"/>
                  </a:lnTo>
                  <a:lnTo>
                    <a:pt x="280" y="158"/>
                  </a:lnTo>
                  <a:lnTo>
                    <a:pt x="326" y="148"/>
                  </a:lnTo>
                  <a:lnTo>
                    <a:pt x="376" y="132"/>
                  </a:lnTo>
                  <a:lnTo>
                    <a:pt x="376" y="132"/>
                  </a:lnTo>
                  <a:lnTo>
                    <a:pt x="364" y="128"/>
                  </a:lnTo>
                  <a:lnTo>
                    <a:pt x="352" y="120"/>
                  </a:lnTo>
                  <a:lnTo>
                    <a:pt x="338" y="110"/>
                  </a:lnTo>
                  <a:lnTo>
                    <a:pt x="322" y="98"/>
                  </a:lnTo>
                  <a:lnTo>
                    <a:pt x="304" y="82"/>
                  </a:lnTo>
                  <a:lnTo>
                    <a:pt x="290" y="62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62" y="6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66" y="6"/>
                  </a:lnTo>
                  <a:lnTo>
                    <a:pt x="270" y="12"/>
                  </a:lnTo>
                  <a:lnTo>
                    <a:pt x="0" y="62"/>
                  </a:lnTo>
                  <a:lnTo>
                    <a:pt x="6" y="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 flipH="1">
              <a:off x="1906588" y="3092450"/>
              <a:ext cx="1806575" cy="460375"/>
            </a:xfrm>
            <a:custGeom>
              <a:avLst/>
              <a:gdLst/>
              <a:ahLst/>
              <a:cxnLst>
                <a:cxn ang="0">
                  <a:pos x="1118" y="0"/>
                </a:cxn>
                <a:cxn ang="0">
                  <a:pos x="1118" y="0"/>
                </a:cxn>
                <a:cxn ang="0">
                  <a:pos x="1062" y="18"/>
                </a:cxn>
                <a:cxn ang="0">
                  <a:pos x="996" y="36"/>
                </a:cxn>
                <a:cxn ang="0">
                  <a:pos x="922" y="54"/>
                </a:cxn>
                <a:cxn ang="0">
                  <a:pos x="846" y="72"/>
                </a:cxn>
                <a:cxn ang="0">
                  <a:pos x="846" y="72"/>
                </a:cxn>
                <a:cxn ang="0">
                  <a:pos x="698" y="100"/>
                </a:cxn>
                <a:cxn ang="0">
                  <a:pos x="568" y="124"/>
                </a:cxn>
                <a:cxn ang="0">
                  <a:pos x="440" y="146"/>
                </a:cxn>
                <a:cxn ang="0">
                  <a:pos x="174" y="216"/>
                </a:cxn>
                <a:cxn ang="0">
                  <a:pos x="180" y="236"/>
                </a:cxn>
                <a:cxn ang="0">
                  <a:pos x="180" y="236"/>
                </a:cxn>
                <a:cxn ang="0">
                  <a:pos x="144" y="242"/>
                </a:cxn>
                <a:cxn ang="0">
                  <a:pos x="110" y="250"/>
                </a:cxn>
                <a:cxn ang="0">
                  <a:pos x="78" y="260"/>
                </a:cxn>
                <a:cxn ang="0">
                  <a:pos x="52" y="268"/>
                </a:cxn>
                <a:cxn ang="0">
                  <a:pos x="14" y="284"/>
                </a:cxn>
                <a:cxn ang="0">
                  <a:pos x="0" y="290"/>
                </a:cxn>
                <a:cxn ang="0">
                  <a:pos x="0" y="290"/>
                </a:cxn>
                <a:cxn ang="0">
                  <a:pos x="60" y="288"/>
                </a:cxn>
                <a:cxn ang="0">
                  <a:pos x="112" y="284"/>
                </a:cxn>
                <a:cxn ang="0">
                  <a:pos x="156" y="276"/>
                </a:cxn>
                <a:cxn ang="0">
                  <a:pos x="188" y="270"/>
                </a:cxn>
                <a:cxn ang="0">
                  <a:pos x="190" y="282"/>
                </a:cxn>
                <a:cxn ang="0">
                  <a:pos x="462" y="220"/>
                </a:cxn>
                <a:cxn ang="0">
                  <a:pos x="462" y="220"/>
                </a:cxn>
                <a:cxn ang="0">
                  <a:pos x="504" y="206"/>
                </a:cxn>
                <a:cxn ang="0">
                  <a:pos x="552" y="192"/>
                </a:cxn>
                <a:cxn ang="0">
                  <a:pos x="656" y="164"/>
                </a:cxn>
                <a:cxn ang="0">
                  <a:pos x="768" y="136"/>
                </a:cxn>
                <a:cxn ang="0">
                  <a:pos x="878" y="112"/>
                </a:cxn>
                <a:cxn ang="0">
                  <a:pos x="1062" y="74"/>
                </a:cxn>
                <a:cxn ang="0">
                  <a:pos x="1138" y="60"/>
                </a:cxn>
                <a:cxn ang="0">
                  <a:pos x="1118" y="0"/>
                </a:cxn>
              </a:cxnLst>
              <a:rect l="0" t="0" r="r" b="b"/>
              <a:pathLst>
                <a:path w="1138" h="290">
                  <a:moveTo>
                    <a:pt x="1118" y="0"/>
                  </a:moveTo>
                  <a:lnTo>
                    <a:pt x="1118" y="0"/>
                  </a:lnTo>
                  <a:lnTo>
                    <a:pt x="1062" y="18"/>
                  </a:lnTo>
                  <a:lnTo>
                    <a:pt x="996" y="36"/>
                  </a:lnTo>
                  <a:lnTo>
                    <a:pt x="922" y="54"/>
                  </a:lnTo>
                  <a:lnTo>
                    <a:pt x="846" y="72"/>
                  </a:lnTo>
                  <a:lnTo>
                    <a:pt x="846" y="72"/>
                  </a:lnTo>
                  <a:lnTo>
                    <a:pt x="698" y="100"/>
                  </a:lnTo>
                  <a:lnTo>
                    <a:pt x="568" y="124"/>
                  </a:lnTo>
                  <a:lnTo>
                    <a:pt x="440" y="146"/>
                  </a:lnTo>
                  <a:lnTo>
                    <a:pt x="174" y="216"/>
                  </a:lnTo>
                  <a:lnTo>
                    <a:pt x="180" y="236"/>
                  </a:lnTo>
                  <a:lnTo>
                    <a:pt x="180" y="236"/>
                  </a:lnTo>
                  <a:lnTo>
                    <a:pt x="144" y="242"/>
                  </a:lnTo>
                  <a:lnTo>
                    <a:pt x="110" y="250"/>
                  </a:lnTo>
                  <a:lnTo>
                    <a:pt x="78" y="260"/>
                  </a:lnTo>
                  <a:lnTo>
                    <a:pt x="52" y="268"/>
                  </a:lnTo>
                  <a:lnTo>
                    <a:pt x="14" y="284"/>
                  </a:lnTo>
                  <a:lnTo>
                    <a:pt x="0" y="290"/>
                  </a:lnTo>
                  <a:lnTo>
                    <a:pt x="0" y="290"/>
                  </a:lnTo>
                  <a:lnTo>
                    <a:pt x="60" y="288"/>
                  </a:lnTo>
                  <a:lnTo>
                    <a:pt x="112" y="284"/>
                  </a:lnTo>
                  <a:lnTo>
                    <a:pt x="156" y="276"/>
                  </a:lnTo>
                  <a:lnTo>
                    <a:pt x="188" y="270"/>
                  </a:lnTo>
                  <a:lnTo>
                    <a:pt x="190" y="282"/>
                  </a:lnTo>
                  <a:lnTo>
                    <a:pt x="462" y="220"/>
                  </a:lnTo>
                  <a:lnTo>
                    <a:pt x="462" y="220"/>
                  </a:lnTo>
                  <a:lnTo>
                    <a:pt x="504" y="206"/>
                  </a:lnTo>
                  <a:lnTo>
                    <a:pt x="552" y="192"/>
                  </a:lnTo>
                  <a:lnTo>
                    <a:pt x="656" y="164"/>
                  </a:lnTo>
                  <a:lnTo>
                    <a:pt x="768" y="136"/>
                  </a:lnTo>
                  <a:lnTo>
                    <a:pt x="878" y="112"/>
                  </a:lnTo>
                  <a:lnTo>
                    <a:pt x="1062" y="74"/>
                  </a:lnTo>
                  <a:lnTo>
                    <a:pt x="1138" y="60"/>
                  </a:lnTo>
                  <a:lnTo>
                    <a:pt x="1118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60001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ea"/>
              </a:endParaRPr>
            </a:p>
          </p:txBody>
        </p:sp>
      </p:grpSp>
      <p:grpSp>
        <p:nvGrpSpPr>
          <p:cNvPr id="2057" name="Gruppe 10"/>
          <p:cNvGrpSpPr>
            <a:grpSpLocks/>
          </p:cNvGrpSpPr>
          <p:nvPr/>
        </p:nvGrpSpPr>
        <p:grpSpPr bwMode="auto">
          <a:xfrm>
            <a:off x="5715000" y="1773238"/>
            <a:ext cx="2819400" cy="2292350"/>
            <a:chOff x="4819650" y="4650278"/>
            <a:chExt cx="3905250" cy="1800052"/>
          </a:xfrm>
        </p:grpSpPr>
        <p:sp>
          <p:nvSpPr>
            <p:cNvPr id="2059" name="Rektangel med enkelt afrundet hjørne 11"/>
            <p:cNvSpPr>
              <a:spLocks noChangeArrowheads="1"/>
            </p:cNvSpPr>
            <p:nvPr/>
          </p:nvSpPr>
          <p:spPr bwMode="auto">
            <a:xfrm rot="10800000" flipH="1">
              <a:off x="4819650" y="4745018"/>
              <a:ext cx="3903052" cy="1705312"/>
            </a:xfrm>
            <a:custGeom>
              <a:avLst/>
              <a:gdLst>
                <a:gd name="T0" fmla="*/ 1951526 w 3902152"/>
                <a:gd name="T1" fmla="*/ 0 h 1705104"/>
                <a:gd name="T2" fmla="*/ 0 w 3902152"/>
                <a:gd name="T3" fmla="*/ 852760 h 1705104"/>
                <a:gd name="T4" fmla="*/ 1951526 w 3902152"/>
                <a:gd name="T5" fmla="*/ 1705520 h 1705104"/>
                <a:gd name="T6" fmla="*/ 3903051 w 3902152"/>
                <a:gd name="T7" fmla="*/ 852760 h 1705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2152"/>
                <a:gd name="T13" fmla="*/ 0 h 1705104"/>
                <a:gd name="T14" fmla="*/ 3818916 w 3902152"/>
                <a:gd name="T15" fmla="*/ 1705104 h 1705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2152" h="1705104">
                  <a:moveTo>
                    <a:pt x="0" y="0"/>
                  </a:moveTo>
                  <a:lnTo>
                    <a:pt x="3617962" y="0"/>
                  </a:lnTo>
                  <a:lnTo>
                    <a:pt x="3617961" y="0"/>
                  </a:lnTo>
                  <a:cubicBezTo>
                    <a:pt x="3774915" y="0"/>
                    <a:pt x="3902152" y="127236"/>
                    <a:pt x="3902152" y="284190"/>
                  </a:cubicBezTo>
                  <a:lnTo>
                    <a:pt x="3902152" y="1705104"/>
                  </a:lnTo>
                  <a:lnTo>
                    <a:pt x="0" y="1705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BFBFBF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060" name="Rektangel 12"/>
            <p:cNvSpPr>
              <a:spLocks noChangeArrowheads="1"/>
            </p:cNvSpPr>
            <p:nvPr/>
          </p:nvSpPr>
          <p:spPr bwMode="auto">
            <a:xfrm>
              <a:off x="4819650" y="4650278"/>
              <a:ext cx="3905250" cy="13055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6000">
                  <a:srgbClr val="800000"/>
                </a:gs>
                <a:gs pos="100000">
                  <a:srgbClr val="800000"/>
                </a:gs>
              </a:gsLst>
              <a:lin ang="5400000" scaled="1"/>
            </a:gra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da-DK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058" name="Text Box 52"/>
          <p:cNvSpPr txBox="1">
            <a:spLocks noChangeArrowheads="1"/>
          </p:cNvSpPr>
          <p:nvPr/>
        </p:nvSpPr>
        <p:spPr bwMode="gray">
          <a:xfrm>
            <a:off x="5867400" y="2133600"/>
            <a:ext cx="2590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 noProof="1">
                <a:latin typeface="+mn-ea"/>
                <a:ea typeface="+mn-ea"/>
                <a:cs typeface="Arial" charset="0"/>
              </a:rPr>
              <a:t>此处添加文字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zh-CN" altLang="en-US" sz="1400" noProof="1">
                <a:latin typeface="+mn-ea"/>
                <a:ea typeface="+mn-ea"/>
                <a:cs typeface="Arial" charset="0"/>
              </a:rPr>
              <a:t>此处添加</a:t>
            </a:r>
            <a:r>
              <a:rPr lang="zh-CN" altLang="en-US" sz="1400" noProof="1" smtClean="0">
                <a:latin typeface="+mn-ea"/>
                <a:ea typeface="+mn-ea"/>
                <a:cs typeface="Arial" charset="0"/>
              </a:rPr>
              <a:t>文字</a:t>
            </a:r>
            <a:endParaRPr lang="en-US" altLang="zh-CN" sz="1400" noProof="1" smtClean="0">
              <a:latin typeface="+mn-ea"/>
              <a:ea typeface="+mn-ea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zh-CN" altLang="en-US" sz="1400" noProof="1">
                <a:latin typeface="+mn-ea"/>
                <a:ea typeface="+mn-ea"/>
                <a:cs typeface="Arial" charset="0"/>
              </a:rPr>
              <a:t>此处添加</a:t>
            </a:r>
            <a:r>
              <a:rPr lang="zh-CN" altLang="en-US" sz="1400" noProof="1" smtClean="0">
                <a:latin typeface="+mn-ea"/>
                <a:ea typeface="+mn-ea"/>
                <a:cs typeface="Arial" charset="0"/>
              </a:rPr>
              <a:t>文字</a:t>
            </a:r>
            <a:endParaRPr lang="en-US" altLang="zh-CN" sz="1400" noProof="1" smtClean="0">
              <a:latin typeface="+mn-ea"/>
              <a:ea typeface="+mn-ea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zh-CN" altLang="en-US" sz="1400" noProof="1">
                <a:latin typeface="+mn-ea"/>
                <a:cs typeface="Arial" charset="0"/>
              </a:rPr>
              <a:t>此处添加文字</a:t>
            </a:r>
            <a:endParaRPr lang="en-US" altLang="zh-CN" sz="1400" noProof="1">
              <a:latin typeface="+mn-ea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zh-CN" altLang="en-US" sz="1400" noProof="1">
                <a:latin typeface="+mn-ea"/>
                <a:cs typeface="Arial" charset="0"/>
              </a:rPr>
              <a:t>此处添加文字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zh-CN" altLang="en-US" sz="1400" noProof="1">
              <a:latin typeface="+mn-ea"/>
              <a:ea typeface="+mn-ea"/>
              <a:cs typeface="Arial" charset="0"/>
            </a:endParaRPr>
          </a:p>
        </p:txBody>
      </p:sp>
      <p:sp>
        <p:nvSpPr>
          <p:cNvPr id="29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12 </a:t>
            </a:r>
            <a:r>
              <a:rPr lang="zh-CN" altLang="en-US" dirty="0" smtClean="0">
                <a:solidFill>
                  <a:schemeClr val="tx2"/>
                </a:solidFill>
              </a:rPr>
              <a:t>形象</a:t>
            </a:r>
            <a:r>
              <a:rPr lang="en-US" altLang="zh-CN" dirty="0" smtClean="0">
                <a:solidFill>
                  <a:schemeClr val="tx2"/>
                </a:solidFill>
              </a:rPr>
              <a:t>/</a:t>
            </a:r>
            <a:r>
              <a:rPr lang="zh-CN" altLang="en-US" dirty="0" smtClean="0">
                <a:solidFill>
                  <a:schemeClr val="tx2"/>
                </a:solidFill>
              </a:rPr>
              <a:t>指代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07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ktangel 26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9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12 </a:t>
            </a:r>
            <a:r>
              <a:rPr lang="zh-CN" altLang="en-US" dirty="0" smtClean="0">
                <a:solidFill>
                  <a:schemeClr val="tx2"/>
                </a:solidFill>
              </a:rPr>
              <a:t>形象</a:t>
            </a:r>
            <a:r>
              <a:rPr lang="en-US" altLang="zh-CN" dirty="0" smtClean="0">
                <a:solidFill>
                  <a:schemeClr val="tx2"/>
                </a:solidFill>
              </a:rPr>
              <a:t>/</a:t>
            </a:r>
            <a:r>
              <a:rPr lang="zh-CN" altLang="en-US" dirty="0" smtClean="0">
                <a:solidFill>
                  <a:schemeClr val="tx2"/>
                </a:solidFill>
              </a:rPr>
              <a:t>指代</a:t>
            </a:r>
            <a:endParaRPr lang="zh-CN" altLang="en-US" dirty="0">
              <a:solidFill>
                <a:schemeClr val="tx2"/>
              </a:solidFill>
            </a:endParaRPr>
          </a:p>
        </p:txBody>
      </p:sp>
      <p:pic>
        <p:nvPicPr>
          <p:cNvPr id="120" name="Picture 125"/>
          <p:cNvPicPr>
            <a:picLocks noChangeAspect="1" noChangeArrowheads="1"/>
          </p:cNvPicPr>
          <p:nvPr/>
        </p:nvPicPr>
        <p:blipFill>
          <a:blip r:embed="rId2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4817516"/>
            <a:ext cx="411003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" name="Group 166"/>
          <p:cNvGrpSpPr>
            <a:grpSpLocks/>
          </p:cNvGrpSpPr>
          <p:nvPr/>
        </p:nvGrpSpPr>
        <p:grpSpPr bwMode="auto">
          <a:xfrm>
            <a:off x="2776538" y="1837779"/>
            <a:ext cx="3471862" cy="3467100"/>
            <a:chOff x="1749" y="1113"/>
            <a:chExt cx="2187" cy="2184"/>
          </a:xfrm>
        </p:grpSpPr>
        <p:sp>
          <p:nvSpPr>
            <p:cNvPr id="122" name="Oval 6"/>
            <p:cNvSpPr>
              <a:spLocks noChangeArrowheads="1"/>
            </p:cNvSpPr>
            <p:nvPr/>
          </p:nvSpPr>
          <p:spPr bwMode="gray">
            <a:xfrm>
              <a:off x="1749" y="1113"/>
              <a:ext cx="2187" cy="2184"/>
            </a:xfrm>
            <a:prstGeom prst="ellipse">
              <a:avLst/>
            </a:prstGeom>
            <a:solidFill>
              <a:srgbClr val="777777"/>
            </a:solidFill>
            <a:ln w="9525">
              <a:round/>
              <a:headEnd/>
              <a:tailEnd/>
            </a:ln>
            <a:scene3d>
              <a:camera prst="legacyPerspectiveTop"/>
              <a:lightRig rig="legacyFlat4" dir="t"/>
            </a:scene3d>
            <a:sp3d extrusionH="887400" prstMaterial="legacyMatte">
              <a:bevelT w="13500" h="13500" prst="angle"/>
              <a:bevelB w="13500" h="13500" prst="angle"/>
              <a:extrusionClr>
                <a:sysClr val="window" lastClr="FFFFFF"/>
              </a:extrusionClr>
            </a:sp3d>
          </p:spPr>
          <p:txBody>
            <a:bodyPr>
              <a:flatTx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Oval 8"/>
            <p:cNvSpPr>
              <a:spLocks noChangeArrowheads="1"/>
            </p:cNvSpPr>
            <p:nvPr/>
          </p:nvSpPr>
          <p:spPr bwMode="gray">
            <a:xfrm>
              <a:off x="1756" y="1119"/>
              <a:ext cx="2173" cy="2172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9F9F9F">
                    <a:gamma/>
                    <a:tint val="28235"/>
                    <a:invGamma/>
                  </a:srgbClr>
                </a:gs>
              </a:gsLst>
              <a:lin ang="2700000" scaled="1"/>
            </a:gradFill>
            <a:ln w="19050">
              <a:solidFill>
                <a:sysClr val="window" lastClr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Oval 9"/>
            <p:cNvSpPr>
              <a:spLocks noChangeArrowheads="1"/>
            </p:cNvSpPr>
            <p:nvPr/>
          </p:nvSpPr>
          <p:spPr bwMode="gray">
            <a:xfrm>
              <a:off x="1980" y="1343"/>
              <a:ext cx="1726" cy="17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 w="19050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Oval 10"/>
            <p:cNvSpPr>
              <a:spLocks noChangeArrowheads="1"/>
            </p:cNvSpPr>
            <p:nvPr/>
          </p:nvSpPr>
          <p:spPr bwMode="gray">
            <a:xfrm>
              <a:off x="2196" y="1558"/>
              <a:ext cx="1293" cy="1294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333333">
                    <a:gamma/>
                    <a:tint val="38431"/>
                    <a:invGamma/>
                  </a:srgbClr>
                </a:gs>
              </a:gsLst>
              <a:lin ang="2700000" scaled="1"/>
            </a:gradFill>
            <a:ln w="19050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Oval 11"/>
            <p:cNvSpPr>
              <a:spLocks noChangeArrowheads="1"/>
            </p:cNvSpPr>
            <p:nvPr/>
          </p:nvSpPr>
          <p:spPr bwMode="gray">
            <a:xfrm>
              <a:off x="2400" y="1763"/>
              <a:ext cx="887" cy="8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 w="19050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Oval 12"/>
            <p:cNvSpPr>
              <a:spLocks noChangeArrowheads="1"/>
            </p:cNvSpPr>
            <p:nvPr/>
          </p:nvSpPr>
          <p:spPr bwMode="gray">
            <a:xfrm flipV="1">
              <a:off x="2577" y="1939"/>
              <a:ext cx="533" cy="533"/>
            </a:xfrm>
            <a:prstGeom prst="ellipse">
              <a:avLst/>
            </a:prstGeom>
            <a:solidFill>
              <a:srgbClr val="C0504D"/>
            </a:solidFill>
            <a:ln w="952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Text Box 67"/>
            <p:cNvSpPr txBox="1">
              <a:spLocks noChangeArrowheads="1"/>
            </p:cNvSpPr>
            <p:nvPr/>
          </p:nvSpPr>
          <p:spPr bwMode="gray">
            <a:xfrm>
              <a:off x="2769" y="1153"/>
              <a:ext cx="167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9" name="Text Box 67"/>
            <p:cNvSpPr txBox="1">
              <a:spLocks noChangeArrowheads="1"/>
            </p:cNvSpPr>
            <p:nvPr/>
          </p:nvSpPr>
          <p:spPr bwMode="gray">
            <a:xfrm>
              <a:off x="2769" y="1360"/>
              <a:ext cx="167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30" name="Text Box 67"/>
            <p:cNvSpPr txBox="1">
              <a:spLocks noChangeArrowheads="1"/>
            </p:cNvSpPr>
            <p:nvPr/>
          </p:nvSpPr>
          <p:spPr bwMode="gray">
            <a:xfrm>
              <a:off x="2769" y="1586"/>
              <a:ext cx="167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31" name="Text Box 67"/>
            <p:cNvSpPr txBox="1">
              <a:spLocks noChangeArrowheads="1"/>
            </p:cNvSpPr>
            <p:nvPr/>
          </p:nvSpPr>
          <p:spPr bwMode="gray">
            <a:xfrm>
              <a:off x="2769" y="1780"/>
              <a:ext cx="167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32" name="Group 117"/>
          <p:cNvGrpSpPr>
            <a:grpSpLocks/>
          </p:cNvGrpSpPr>
          <p:nvPr/>
        </p:nvGrpSpPr>
        <p:grpSpPr bwMode="auto">
          <a:xfrm>
            <a:off x="3752850" y="2956966"/>
            <a:ext cx="609600" cy="609600"/>
            <a:chOff x="-180" y="2946"/>
            <a:chExt cx="384" cy="384"/>
          </a:xfrm>
        </p:grpSpPr>
        <p:sp>
          <p:nvSpPr>
            <p:cNvPr id="133" name="Oval 113"/>
            <p:cNvSpPr>
              <a:spLocks noChangeArrowheads="1"/>
            </p:cNvSpPr>
            <p:nvPr/>
          </p:nvSpPr>
          <p:spPr bwMode="auto">
            <a:xfrm>
              <a:off x="-120" y="3006"/>
              <a:ext cx="264" cy="264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Oval 115"/>
            <p:cNvSpPr>
              <a:spLocks noChangeArrowheads="1"/>
            </p:cNvSpPr>
            <p:nvPr/>
          </p:nvSpPr>
          <p:spPr bwMode="auto">
            <a:xfrm>
              <a:off x="-44" y="3082"/>
              <a:ext cx="112" cy="112"/>
            </a:xfrm>
            <a:prstGeom prst="ellipse">
              <a:avLst/>
            </a:prstGeom>
            <a:solidFill>
              <a:srgbClr val="BCBCBC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Oval 116"/>
            <p:cNvSpPr>
              <a:spLocks noChangeArrowheads="1"/>
            </p:cNvSpPr>
            <p:nvPr/>
          </p:nvSpPr>
          <p:spPr bwMode="auto">
            <a:xfrm>
              <a:off x="-180" y="2946"/>
              <a:ext cx="384" cy="384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6" name="Group 135"/>
          <p:cNvGrpSpPr>
            <a:grpSpLocks/>
          </p:cNvGrpSpPr>
          <p:nvPr/>
        </p:nvGrpSpPr>
        <p:grpSpPr bwMode="auto">
          <a:xfrm>
            <a:off x="4879975" y="2747416"/>
            <a:ext cx="609600" cy="609600"/>
            <a:chOff x="-180" y="2946"/>
            <a:chExt cx="384" cy="384"/>
          </a:xfrm>
        </p:grpSpPr>
        <p:sp>
          <p:nvSpPr>
            <p:cNvPr id="137" name="Oval 136"/>
            <p:cNvSpPr>
              <a:spLocks noChangeArrowheads="1"/>
            </p:cNvSpPr>
            <p:nvPr/>
          </p:nvSpPr>
          <p:spPr bwMode="auto">
            <a:xfrm>
              <a:off x="-120" y="3006"/>
              <a:ext cx="264" cy="264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Oval 137"/>
            <p:cNvSpPr>
              <a:spLocks noChangeArrowheads="1"/>
            </p:cNvSpPr>
            <p:nvPr/>
          </p:nvSpPr>
          <p:spPr bwMode="auto">
            <a:xfrm>
              <a:off x="-44" y="3082"/>
              <a:ext cx="112" cy="112"/>
            </a:xfrm>
            <a:prstGeom prst="ellipse">
              <a:avLst/>
            </a:prstGeom>
            <a:solidFill>
              <a:srgbClr val="5F5F5F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Oval 138"/>
            <p:cNvSpPr>
              <a:spLocks noChangeArrowheads="1"/>
            </p:cNvSpPr>
            <p:nvPr/>
          </p:nvSpPr>
          <p:spPr bwMode="auto">
            <a:xfrm>
              <a:off x="-180" y="2946"/>
              <a:ext cx="384" cy="384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0" name="Group 139"/>
          <p:cNvGrpSpPr>
            <a:grpSpLocks/>
          </p:cNvGrpSpPr>
          <p:nvPr/>
        </p:nvGrpSpPr>
        <p:grpSpPr bwMode="auto">
          <a:xfrm>
            <a:off x="4260850" y="3441154"/>
            <a:ext cx="609600" cy="609600"/>
            <a:chOff x="-180" y="2946"/>
            <a:chExt cx="384" cy="384"/>
          </a:xfrm>
        </p:grpSpPr>
        <p:sp>
          <p:nvSpPr>
            <p:cNvPr id="141" name="Oval 140"/>
            <p:cNvSpPr>
              <a:spLocks noChangeArrowheads="1"/>
            </p:cNvSpPr>
            <p:nvPr/>
          </p:nvSpPr>
          <p:spPr bwMode="auto">
            <a:xfrm>
              <a:off x="-120" y="3006"/>
              <a:ext cx="264" cy="264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Oval 141"/>
            <p:cNvSpPr>
              <a:spLocks noChangeArrowheads="1"/>
            </p:cNvSpPr>
            <p:nvPr/>
          </p:nvSpPr>
          <p:spPr bwMode="auto">
            <a:xfrm>
              <a:off x="-44" y="3082"/>
              <a:ext cx="112" cy="112"/>
            </a:xfrm>
            <a:prstGeom prst="ellipse">
              <a:avLst/>
            </a:prstGeom>
            <a:solidFill>
              <a:srgbClr val="6D0303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Oval 142"/>
            <p:cNvSpPr>
              <a:spLocks noChangeArrowheads="1"/>
            </p:cNvSpPr>
            <p:nvPr/>
          </p:nvSpPr>
          <p:spPr bwMode="auto">
            <a:xfrm>
              <a:off x="-180" y="2946"/>
              <a:ext cx="384" cy="384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4" name="Rectangle 7"/>
          <p:cNvSpPr>
            <a:spLocks noChangeArrowheads="1"/>
          </p:cNvSpPr>
          <p:nvPr/>
        </p:nvSpPr>
        <p:spPr bwMode="gray">
          <a:xfrm>
            <a:off x="323850" y="1796504"/>
            <a:ext cx="23018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F9F9F">
                        <a:gamma/>
                        <a:shade val="46275"/>
                        <a:invGamma/>
                      </a:srgbClr>
                    </a:gs>
                    <a:gs pos="50000">
                      <a:srgbClr val="9F9F9F"/>
                    </a:gs>
                    <a:gs pos="100000">
                      <a:srgbClr val="9F9F9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defTabSz="801688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Fast and effective creation of your presentation</a:t>
            </a:r>
          </a:p>
        </p:txBody>
      </p:sp>
      <p:sp>
        <p:nvSpPr>
          <p:cNvPr id="145" name="Rectangle 7"/>
          <p:cNvSpPr>
            <a:spLocks noChangeArrowheads="1"/>
          </p:cNvSpPr>
          <p:nvPr/>
        </p:nvSpPr>
        <p:spPr bwMode="gray">
          <a:xfrm>
            <a:off x="7280275" y="1516063"/>
            <a:ext cx="1558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F9F9F">
                        <a:gamma/>
                        <a:shade val="46275"/>
                        <a:invGamma/>
                      </a:srgbClr>
                    </a:gs>
                    <a:gs pos="50000">
                      <a:srgbClr val="9F9F9F"/>
                    </a:gs>
                    <a:gs pos="100000">
                      <a:srgbClr val="9F9F9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r" defTabSz="801688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Appealing visualization of your contents</a:t>
            </a:r>
          </a:p>
        </p:txBody>
      </p:sp>
      <p:sp>
        <p:nvSpPr>
          <p:cNvPr id="146" name="Rectangle 7"/>
          <p:cNvSpPr>
            <a:spLocks noChangeArrowheads="1"/>
          </p:cNvSpPr>
          <p:nvPr/>
        </p:nvSpPr>
        <p:spPr bwMode="gray">
          <a:xfrm>
            <a:off x="6299200" y="4663529"/>
            <a:ext cx="13493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2"/>
                    </a:gs>
                    <a:gs pos="50000">
                      <a:schemeClr val="bg2">
                        <a:gamma/>
                        <a:tint val="6078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defTabSz="801688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Improved performing</a:t>
            </a:r>
          </a:p>
        </p:txBody>
      </p:sp>
      <p:grpSp>
        <p:nvGrpSpPr>
          <p:cNvPr id="147" name="Group 203"/>
          <p:cNvGrpSpPr>
            <a:grpSpLocks/>
          </p:cNvGrpSpPr>
          <p:nvPr/>
        </p:nvGrpSpPr>
        <p:grpSpPr bwMode="auto">
          <a:xfrm rot="30600762">
            <a:off x="2120900" y="2226716"/>
            <a:ext cx="1655763" cy="1571625"/>
            <a:chOff x="3097" y="1092"/>
            <a:chExt cx="788" cy="748"/>
          </a:xfrm>
        </p:grpSpPr>
        <p:grpSp>
          <p:nvGrpSpPr>
            <p:cNvPr id="148" name="Group 204"/>
            <p:cNvGrpSpPr>
              <a:grpSpLocks/>
            </p:cNvGrpSpPr>
            <p:nvPr/>
          </p:nvGrpSpPr>
          <p:grpSpPr bwMode="auto">
            <a:xfrm>
              <a:off x="3146" y="1103"/>
              <a:ext cx="739" cy="737"/>
              <a:chOff x="3146" y="1103"/>
              <a:chExt cx="739" cy="737"/>
            </a:xfrm>
          </p:grpSpPr>
          <p:sp>
            <p:nvSpPr>
              <p:cNvPr id="159" name="Freeform 205"/>
              <p:cNvSpPr>
                <a:spLocks/>
              </p:cNvSpPr>
              <p:nvPr/>
            </p:nvSpPr>
            <p:spPr bwMode="gray">
              <a:xfrm rot="10521890">
                <a:off x="3146" y="1103"/>
                <a:ext cx="371" cy="414"/>
              </a:xfrm>
              <a:custGeom>
                <a:avLst/>
                <a:gdLst>
                  <a:gd name="T0" fmla="*/ 306 w 365"/>
                  <a:gd name="T1" fmla="*/ 321 h 456"/>
                  <a:gd name="T2" fmla="*/ 210 w 365"/>
                  <a:gd name="T3" fmla="*/ 212 h 456"/>
                  <a:gd name="T4" fmla="*/ 23 w 365"/>
                  <a:gd name="T5" fmla="*/ 42 h 456"/>
                  <a:gd name="T6" fmla="*/ 23 w 365"/>
                  <a:gd name="T7" fmla="*/ 86 h 456"/>
                  <a:gd name="T8" fmla="*/ 145 w 365"/>
                  <a:gd name="T9" fmla="*/ 276 h 456"/>
                  <a:gd name="T10" fmla="*/ 238 w 365"/>
                  <a:gd name="T11" fmla="*/ 382 h 456"/>
                  <a:gd name="T12" fmla="*/ 326 w 365"/>
                  <a:gd name="T13" fmla="*/ 451 h 456"/>
                  <a:gd name="T14" fmla="*/ 365 w 365"/>
                  <a:gd name="T15" fmla="*/ 412 h 456"/>
                  <a:gd name="T16" fmla="*/ 306 w 365"/>
                  <a:gd name="T17" fmla="*/ 321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5" h="456">
                    <a:moveTo>
                      <a:pt x="306" y="321"/>
                    </a:moveTo>
                    <a:cubicBezTo>
                      <a:pt x="210" y="212"/>
                      <a:pt x="210" y="212"/>
                      <a:pt x="210" y="212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0" y="0"/>
                      <a:pt x="23" y="86"/>
                    </a:cubicBezTo>
                    <a:cubicBezTo>
                      <a:pt x="145" y="276"/>
                      <a:pt x="145" y="276"/>
                      <a:pt x="145" y="276"/>
                    </a:cubicBezTo>
                    <a:cubicBezTo>
                      <a:pt x="238" y="382"/>
                      <a:pt x="238" y="382"/>
                      <a:pt x="238" y="382"/>
                    </a:cubicBezTo>
                    <a:cubicBezTo>
                      <a:pt x="326" y="451"/>
                      <a:pt x="326" y="451"/>
                      <a:pt x="326" y="451"/>
                    </a:cubicBezTo>
                    <a:cubicBezTo>
                      <a:pt x="326" y="451"/>
                      <a:pt x="364" y="456"/>
                      <a:pt x="365" y="412"/>
                    </a:cubicBezTo>
                    <a:lnTo>
                      <a:pt x="306" y="32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6275"/>
                      <a:invGamma/>
                    </a:srgbClr>
                  </a:gs>
                  <a:gs pos="100000">
                    <a:srgbClr val="0061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0" name="Freeform 206"/>
              <p:cNvSpPr>
                <a:spLocks/>
              </p:cNvSpPr>
              <p:nvPr/>
            </p:nvSpPr>
            <p:spPr bwMode="gray">
              <a:xfrm rot="10521890">
                <a:off x="3376" y="1238"/>
                <a:ext cx="509" cy="347"/>
              </a:xfrm>
              <a:custGeom>
                <a:avLst/>
                <a:gdLst>
                  <a:gd name="T0" fmla="*/ 201 w 501"/>
                  <a:gd name="T1" fmla="*/ 0 h 383"/>
                  <a:gd name="T2" fmla="*/ 27 w 501"/>
                  <a:gd name="T3" fmla="*/ 50 h 383"/>
                  <a:gd name="T4" fmla="*/ 431 w 501"/>
                  <a:gd name="T5" fmla="*/ 383 h 383"/>
                  <a:gd name="T6" fmla="*/ 501 w 501"/>
                  <a:gd name="T7" fmla="*/ 317 h 383"/>
                  <a:gd name="T8" fmla="*/ 201 w 501"/>
                  <a:gd name="T9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383">
                    <a:moveTo>
                      <a:pt x="201" y="0"/>
                    </a:moveTo>
                    <a:cubicBezTo>
                      <a:pt x="201" y="0"/>
                      <a:pt x="36" y="6"/>
                      <a:pt x="27" y="50"/>
                    </a:cubicBezTo>
                    <a:cubicBezTo>
                      <a:pt x="0" y="179"/>
                      <a:pt x="431" y="383"/>
                      <a:pt x="431" y="383"/>
                    </a:cubicBezTo>
                    <a:cubicBezTo>
                      <a:pt x="501" y="317"/>
                      <a:pt x="501" y="317"/>
                      <a:pt x="501" y="317"/>
                    </a:cubicBezTo>
                    <a:lnTo>
                      <a:pt x="20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A2E1"/>
                  </a:gs>
                  <a:gs pos="100000">
                    <a:srgbClr val="69A2E1">
                      <a:gamma/>
                      <a:tint val="60784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1" name="Freeform 207"/>
              <p:cNvSpPr>
                <a:spLocks/>
              </p:cNvSpPr>
              <p:nvPr/>
            </p:nvSpPr>
            <p:spPr bwMode="gray">
              <a:xfrm rot="10521890">
                <a:off x="3304" y="1309"/>
                <a:ext cx="389" cy="531"/>
              </a:xfrm>
              <a:custGeom>
                <a:avLst/>
                <a:gdLst>
                  <a:gd name="T0" fmla="*/ 126 w 383"/>
                  <a:gd name="T1" fmla="*/ 5 h 586"/>
                  <a:gd name="T2" fmla="*/ 0 w 383"/>
                  <a:gd name="T3" fmla="*/ 269 h 586"/>
                  <a:gd name="T4" fmla="*/ 300 w 383"/>
                  <a:gd name="T5" fmla="*/ 586 h 586"/>
                  <a:gd name="T6" fmla="*/ 383 w 383"/>
                  <a:gd name="T7" fmla="*/ 442 h 586"/>
                  <a:gd name="T8" fmla="*/ 126 w 383"/>
                  <a:gd name="T9" fmla="*/ 5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586">
                    <a:moveTo>
                      <a:pt x="126" y="5"/>
                    </a:moveTo>
                    <a:cubicBezTo>
                      <a:pt x="53" y="8"/>
                      <a:pt x="0" y="269"/>
                      <a:pt x="0" y="269"/>
                    </a:cubicBezTo>
                    <a:cubicBezTo>
                      <a:pt x="300" y="586"/>
                      <a:pt x="300" y="586"/>
                      <a:pt x="300" y="586"/>
                    </a:cubicBezTo>
                    <a:cubicBezTo>
                      <a:pt x="383" y="442"/>
                      <a:pt x="383" y="442"/>
                      <a:pt x="383" y="442"/>
                    </a:cubicBezTo>
                    <a:cubicBezTo>
                      <a:pt x="383" y="442"/>
                      <a:pt x="252" y="0"/>
                      <a:pt x="126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9A2E1">
                      <a:gamma/>
                      <a:tint val="76863"/>
                      <a:invGamma/>
                    </a:srgbClr>
                  </a:gs>
                  <a:gs pos="100000">
                    <a:srgbClr val="69A2E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2" name="Freeform 208"/>
              <p:cNvSpPr>
                <a:spLocks/>
              </p:cNvSpPr>
              <p:nvPr/>
            </p:nvSpPr>
            <p:spPr bwMode="gray">
              <a:xfrm rot="10521890">
                <a:off x="3374" y="1172"/>
                <a:ext cx="305" cy="422"/>
              </a:xfrm>
              <a:custGeom>
                <a:avLst/>
                <a:gdLst>
                  <a:gd name="T0" fmla="*/ 0 w 300"/>
                  <a:gd name="T1" fmla="*/ 0 h 466"/>
                  <a:gd name="T2" fmla="*/ 40 w 300"/>
                  <a:gd name="T3" fmla="*/ 280 h 466"/>
                  <a:gd name="T4" fmla="*/ 269 w 300"/>
                  <a:gd name="T5" fmla="*/ 466 h 466"/>
                  <a:gd name="T6" fmla="*/ 300 w 300"/>
                  <a:gd name="T7" fmla="*/ 317 h 466"/>
                  <a:gd name="T8" fmla="*/ 0 w 300"/>
                  <a:gd name="T9" fmla="*/ 0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466">
                    <a:moveTo>
                      <a:pt x="0" y="0"/>
                    </a:moveTo>
                    <a:cubicBezTo>
                      <a:pt x="0" y="0"/>
                      <a:pt x="5" y="219"/>
                      <a:pt x="40" y="280"/>
                    </a:cubicBezTo>
                    <a:cubicBezTo>
                      <a:pt x="77" y="344"/>
                      <a:pt x="269" y="466"/>
                      <a:pt x="269" y="466"/>
                    </a:cubicBezTo>
                    <a:cubicBezTo>
                      <a:pt x="300" y="317"/>
                      <a:pt x="300" y="317"/>
                      <a:pt x="300" y="317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61B2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3" name="Freeform 209"/>
              <p:cNvSpPr>
                <a:spLocks/>
              </p:cNvSpPr>
              <p:nvPr/>
            </p:nvSpPr>
            <p:spPr bwMode="gray">
              <a:xfrm rot="10521890">
                <a:off x="3244" y="1312"/>
                <a:ext cx="441" cy="321"/>
              </a:xfrm>
              <a:custGeom>
                <a:avLst/>
                <a:gdLst>
                  <a:gd name="T0" fmla="*/ 0 w 435"/>
                  <a:gd name="T1" fmla="*/ 37 h 354"/>
                  <a:gd name="T2" fmla="*/ 279 w 435"/>
                  <a:gd name="T3" fmla="*/ 35 h 354"/>
                  <a:gd name="T4" fmla="*/ 435 w 435"/>
                  <a:gd name="T5" fmla="*/ 300 h 354"/>
                  <a:gd name="T6" fmla="*/ 300 w 435"/>
                  <a:gd name="T7" fmla="*/ 354 h 354"/>
                  <a:gd name="T8" fmla="*/ 0 w 435"/>
                  <a:gd name="T9" fmla="*/ 3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5" h="354">
                    <a:moveTo>
                      <a:pt x="0" y="37"/>
                    </a:moveTo>
                    <a:cubicBezTo>
                      <a:pt x="0" y="37"/>
                      <a:pt x="219" y="0"/>
                      <a:pt x="279" y="35"/>
                    </a:cubicBezTo>
                    <a:cubicBezTo>
                      <a:pt x="346" y="73"/>
                      <a:pt x="435" y="300"/>
                      <a:pt x="435" y="300"/>
                    </a:cubicBezTo>
                    <a:cubicBezTo>
                      <a:pt x="300" y="354"/>
                      <a:pt x="300" y="354"/>
                      <a:pt x="300" y="354"/>
                    </a:cubicBezTo>
                    <a:lnTo>
                      <a:pt x="0" y="3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100000">
                    <a:srgbClr val="0061B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9" name="Group 210"/>
            <p:cNvGrpSpPr>
              <a:grpSpLocks/>
            </p:cNvGrpSpPr>
            <p:nvPr/>
          </p:nvGrpSpPr>
          <p:grpSpPr bwMode="auto">
            <a:xfrm>
              <a:off x="3097" y="1092"/>
              <a:ext cx="141" cy="122"/>
              <a:chOff x="3097" y="1092"/>
              <a:chExt cx="141" cy="122"/>
            </a:xfrm>
          </p:grpSpPr>
          <p:sp>
            <p:nvSpPr>
              <p:cNvPr id="157" name="Freeform 211"/>
              <p:cNvSpPr>
                <a:spLocks/>
              </p:cNvSpPr>
              <p:nvPr/>
            </p:nvSpPr>
            <p:spPr bwMode="gray">
              <a:xfrm rot="10521890">
                <a:off x="3097" y="1092"/>
                <a:ext cx="62" cy="61"/>
              </a:xfrm>
              <a:custGeom>
                <a:avLst/>
                <a:gdLst>
                  <a:gd name="T0" fmla="*/ 61 w 61"/>
                  <a:gd name="T1" fmla="*/ 68 h 68"/>
                  <a:gd name="T2" fmla="*/ 3 w 61"/>
                  <a:gd name="T3" fmla="*/ 16 h 68"/>
                  <a:gd name="T4" fmla="*/ 0 w 61"/>
                  <a:gd name="T5" fmla="*/ 13 h 68"/>
                  <a:gd name="T6" fmla="*/ 8 w 61"/>
                  <a:gd name="T7" fmla="*/ 0 h 68"/>
                  <a:gd name="T8" fmla="*/ 10 w 61"/>
                  <a:gd name="T9" fmla="*/ 3 h 68"/>
                  <a:gd name="T10" fmla="*/ 61 w 61"/>
                  <a:gd name="T11" fmla="*/ 67 h 68"/>
                  <a:gd name="T12" fmla="*/ 61 w 61"/>
                  <a:gd name="T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68">
                    <a:moveTo>
                      <a:pt x="61" y="68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4" y="4"/>
                      <a:pt x="8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61" y="67"/>
                      <a:pt x="61" y="67"/>
                      <a:pt x="61" y="67"/>
                    </a:cubicBezTo>
                    <a:lnTo>
                      <a:pt x="61" y="6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EA501">
                      <a:gamma/>
                      <a:shade val="46275"/>
                      <a:invGamma/>
                    </a:srgbClr>
                  </a:gs>
                  <a:gs pos="100000">
                    <a:srgbClr val="FEA50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8" name="Freeform 212"/>
              <p:cNvSpPr>
                <a:spLocks/>
              </p:cNvSpPr>
              <p:nvPr/>
            </p:nvSpPr>
            <p:spPr bwMode="gray">
              <a:xfrm rot="10521890">
                <a:off x="3131" y="1112"/>
                <a:ext cx="107" cy="102"/>
              </a:xfrm>
              <a:custGeom>
                <a:avLst/>
                <a:gdLst>
                  <a:gd name="T0" fmla="*/ 60 w 106"/>
                  <a:gd name="T1" fmla="*/ 0 h 113"/>
                  <a:gd name="T2" fmla="*/ 41 w 106"/>
                  <a:gd name="T3" fmla="*/ 41 h 113"/>
                  <a:gd name="T4" fmla="*/ 0 w 106"/>
                  <a:gd name="T5" fmla="*/ 56 h 113"/>
                  <a:gd name="T6" fmla="*/ 64 w 106"/>
                  <a:gd name="T7" fmla="*/ 106 h 113"/>
                  <a:gd name="T8" fmla="*/ 103 w 106"/>
                  <a:gd name="T9" fmla="*/ 67 h 113"/>
                  <a:gd name="T10" fmla="*/ 60 w 106"/>
                  <a:gd name="T11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113">
                    <a:moveTo>
                      <a:pt x="60" y="0"/>
                    </a:moveTo>
                    <a:cubicBezTo>
                      <a:pt x="60" y="0"/>
                      <a:pt x="62" y="20"/>
                      <a:pt x="41" y="41"/>
                    </a:cubicBezTo>
                    <a:cubicBezTo>
                      <a:pt x="17" y="63"/>
                      <a:pt x="0" y="56"/>
                      <a:pt x="0" y="56"/>
                    </a:cubicBezTo>
                    <a:cubicBezTo>
                      <a:pt x="64" y="106"/>
                      <a:pt x="64" y="106"/>
                      <a:pt x="64" y="106"/>
                    </a:cubicBezTo>
                    <a:cubicBezTo>
                      <a:pt x="64" y="106"/>
                      <a:pt x="106" y="113"/>
                      <a:pt x="103" y="67"/>
                    </a:cubicBezTo>
                    <a:lnTo>
                      <a:pt x="6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EA501">
                      <a:gamma/>
                      <a:shade val="0"/>
                      <a:invGamma/>
                    </a:srgbClr>
                  </a:gs>
                  <a:gs pos="100000">
                    <a:srgbClr val="FEA50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50" name="Group 213"/>
            <p:cNvGrpSpPr>
              <a:grpSpLocks/>
            </p:cNvGrpSpPr>
            <p:nvPr/>
          </p:nvGrpSpPr>
          <p:grpSpPr bwMode="auto">
            <a:xfrm rot="10521890">
              <a:off x="3137" y="1122"/>
              <a:ext cx="96" cy="86"/>
              <a:chOff x="2760" y="2156"/>
              <a:chExt cx="224" cy="225"/>
            </a:xfrm>
          </p:grpSpPr>
          <p:sp>
            <p:nvSpPr>
              <p:cNvPr id="151" name="Freeform 214"/>
              <p:cNvSpPr>
                <a:spLocks/>
              </p:cNvSpPr>
              <p:nvPr/>
            </p:nvSpPr>
            <p:spPr bwMode="gray">
              <a:xfrm>
                <a:off x="2781" y="2180"/>
                <a:ext cx="142" cy="130"/>
              </a:xfrm>
              <a:custGeom>
                <a:avLst/>
                <a:gdLst>
                  <a:gd name="T0" fmla="*/ 57 w 60"/>
                  <a:gd name="T1" fmla="*/ 0 h 55"/>
                  <a:gd name="T2" fmla="*/ 41 w 60"/>
                  <a:gd name="T3" fmla="*/ 41 h 55"/>
                  <a:gd name="T4" fmla="*/ 0 w 60"/>
                  <a:gd name="T5" fmla="*/ 50 h 55"/>
                  <a:gd name="T6" fmla="*/ 43 w 60"/>
                  <a:gd name="T7" fmla="*/ 42 h 55"/>
                  <a:gd name="T8" fmla="*/ 57 w 60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5">
                    <a:moveTo>
                      <a:pt x="57" y="0"/>
                    </a:moveTo>
                    <a:cubicBezTo>
                      <a:pt x="58" y="15"/>
                      <a:pt x="53" y="31"/>
                      <a:pt x="41" y="41"/>
                    </a:cubicBezTo>
                    <a:cubicBezTo>
                      <a:pt x="30" y="51"/>
                      <a:pt x="14" y="53"/>
                      <a:pt x="0" y="50"/>
                    </a:cubicBezTo>
                    <a:cubicBezTo>
                      <a:pt x="14" y="55"/>
                      <a:pt x="31" y="53"/>
                      <a:pt x="43" y="42"/>
                    </a:cubicBezTo>
                    <a:cubicBezTo>
                      <a:pt x="55" y="32"/>
                      <a:pt x="60" y="16"/>
                      <a:pt x="5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Freeform 215"/>
              <p:cNvSpPr>
                <a:spLocks/>
              </p:cNvSpPr>
              <p:nvPr/>
            </p:nvSpPr>
            <p:spPr bwMode="gray">
              <a:xfrm>
                <a:off x="2760" y="2156"/>
                <a:ext cx="148" cy="137"/>
              </a:xfrm>
              <a:custGeom>
                <a:avLst/>
                <a:gdLst>
                  <a:gd name="T0" fmla="*/ 60 w 63"/>
                  <a:gd name="T1" fmla="*/ 0 h 58"/>
                  <a:gd name="T2" fmla="*/ 43 w 63"/>
                  <a:gd name="T3" fmla="*/ 43 h 58"/>
                  <a:gd name="T4" fmla="*/ 0 w 63"/>
                  <a:gd name="T5" fmla="*/ 53 h 58"/>
                  <a:gd name="T6" fmla="*/ 45 w 63"/>
                  <a:gd name="T7" fmla="*/ 45 h 58"/>
                  <a:gd name="T8" fmla="*/ 60 w 63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58">
                    <a:moveTo>
                      <a:pt x="60" y="0"/>
                    </a:moveTo>
                    <a:cubicBezTo>
                      <a:pt x="61" y="16"/>
                      <a:pt x="56" y="33"/>
                      <a:pt x="43" y="43"/>
                    </a:cubicBezTo>
                    <a:cubicBezTo>
                      <a:pt x="31" y="54"/>
                      <a:pt x="15" y="57"/>
                      <a:pt x="0" y="53"/>
                    </a:cubicBezTo>
                    <a:cubicBezTo>
                      <a:pt x="15" y="58"/>
                      <a:pt x="32" y="55"/>
                      <a:pt x="45" y="45"/>
                    </a:cubicBezTo>
                    <a:cubicBezTo>
                      <a:pt x="58" y="34"/>
                      <a:pt x="63" y="17"/>
                      <a:pt x="6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3" name="Freeform 216"/>
              <p:cNvSpPr>
                <a:spLocks/>
              </p:cNvSpPr>
              <p:nvPr/>
            </p:nvSpPr>
            <p:spPr bwMode="gray">
              <a:xfrm>
                <a:off x="2800" y="2201"/>
                <a:ext cx="137" cy="123"/>
              </a:xfrm>
              <a:custGeom>
                <a:avLst/>
                <a:gdLst>
                  <a:gd name="T0" fmla="*/ 55 w 58"/>
                  <a:gd name="T1" fmla="*/ 0 h 52"/>
                  <a:gd name="T2" fmla="*/ 40 w 58"/>
                  <a:gd name="T3" fmla="*/ 39 h 52"/>
                  <a:gd name="T4" fmla="*/ 0 w 58"/>
                  <a:gd name="T5" fmla="*/ 48 h 52"/>
                  <a:gd name="T6" fmla="*/ 41 w 58"/>
                  <a:gd name="T7" fmla="*/ 40 h 52"/>
                  <a:gd name="T8" fmla="*/ 55 w 58"/>
                  <a:gd name="T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2">
                    <a:moveTo>
                      <a:pt x="55" y="0"/>
                    </a:moveTo>
                    <a:cubicBezTo>
                      <a:pt x="57" y="15"/>
                      <a:pt x="52" y="29"/>
                      <a:pt x="40" y="39"/>
                    </a:cubicBezTo>
                    <a:cubicBezTo>
                      <a:pt x="29" y="48"/>
                      <a:pt x="14" y="51"/>
                      <a:pt x="0" y="48"/>
                    </a:cubicBezTo>
                    <a:cubicBezTo>
                      <a:pt x="15" y="52"/>
                      <a:pt x="30" y="50"/>
                      <a:pt x="41" y="40"/>
                    </a:cubicBezTo>
                    <a:cubicBezTo>
                      <a:pt x="53" y="30"/>
                      <a:pt x="58" y="15"/>
                      <a:pt x="5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Freeform 217"/>
              <p:cNvSpPr>
                <a:spLocks/>
              </p:cNvSpPr>
              <p:nvPr/>
            </p:nvSpPr>
            <p:spPr bwMode="gray">
              <a:xfrm>
                <a:off x="2856" y="2262"/>
                <a:ext cx="116" cy="104"/>
              </a:xfrm>
              <a:custGeom>
                <a:avLst/>
                <a:gdLst>
                  <a:gd name="T0" fmla="*/ 47 w 49"/>
                  <a:gd name="T1" fmla="*/ 0 h 44"/>
                  <a:gd name="T2" fmla="*/ 34 w 49"/>
                  <a:gd name="T3" fmla="*/ 33 h 44"/>
                  <a:gd name="T4" fmla="*/ 0 w 49"/>
                  <a:gd name="T5" fmla="*/ 40 h 44"/>
                  <a:gd name="T6" fmla="*/ 35 w 49"/>
                  <a:gd name="T7" fmla="*/ 34 h 44"/>
                  <a:gd name="T8" fmla="*/ 47 w 49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4">
                    <a:moveTo>
                      <a:pt x="47" y="0"/>
                    </a:moveTo>
                    <a:cubicBezTo>
                      <a:pt x="48" y="12"/>
                      <a:pt x="44" y="25"/>
                      <a:pt x="34" y="33"/>
                    </a:cubicBezTo>
                    <a:cubicBezTo>
                      <a:pt x="25" y="41"/>
                      <a:pt x="12" y="43"/>
                      <a:pt x="0" y="40"/>
                    </a:cubicBezTo>
                    <a:cubicBezTo>
                      <a:pt x="12" y="44"/>
                      <a:pt x="25" y="42"/>
                      <a:pt x="35" y="34"/>
                    </a:cubicBezTo>
                    <a:cubicBezTo>
                      <a:pt x="45" y="26"/>
                      <a:pt x="49" y="12"/>
                      <a:pt x="4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5" name="Freeform 218"/>
              <p:cNvSpPr>
                <a:spLocks/>
              </p:cNvSpPr>
              <p:nvPr/>
            </p:nvSpPr>
            <p:spPr bwMode="gray">
              <a:xfrm>
                <a:off x="2840" y="2244"/>
                <a:ext cx="120" cy="111"/>
              </a:xfrm>
              <a:custGeom>
                <a:avLst/>
                <a:gdLst>
                  <a:gd name="T0" fmla="*/ 49 w 51"/>
                  <a:gd name="T1" fmla="*/ 0 h 47"/>
                  <a:gd name="T2" fmla="*/ 35 w 51"/>
                  <a:gd name="T3" fmla="*/ 35 h 47"/>
                  <a:gd name="T4" fmla="*/ 0 w 51"/>
                  <a:gd name="T5" fmla="*/ 42 h 47"/>
                  <a:gd name="T6" fmla="*/ 37 w 51"/>
                  <a:gd name="T7" fmla="*/ 36 h 47"/>
                  <a:gd name="T8" fmla="*/ 49 w 51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7">
                    <a:moveTo>
                      <a:pt x="49" y="0"/>
                    </a:moveTo>
                    <a:cubicBezTo>
                      <a:pt x="50" y="13"/>
                      <a:pt x="46" y="26"/>
                      <a:pt x="35" y="35"/>
                    </a:cubicBezTo>
                    <a:cubicBezTo>
                      <a:pt x="26" y="43"/>
                      <a:pt x="12" y="46"/>
                      <a:pt x="0" y="42"/>
                    </a:cubicBezTo>
                    <a:cubicBezTo>
                      <a:pt x="12" y="47"/>
                      <a:pt x="26" y="45"/>
                      <a:pt x="37" y="36"/>
                    </a:cubicBezTo>
                    <a:cubicBezTo>
                      <a:pt x="47" y="27"/>
                      <a:pt x="51" y="13"/>
                      <a:pt x="4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Freeform 219"/>
              <p:cNvSpPr>
                <a:spLocks/>
              </p:cNvSpPr>
              <p:nvPr/>
            </p:nvSpPr>
            <p:spPr bwMode="gray">
              <a:xfrm>
                <a:off x="2873" y="2279"/>
                <a:ext cx="111" cy="102"/>
              </a:xfrm>
              <a:custGeom>
                <a:avLst/>
                <a:gdLst>
                  <a:gd name="T0" fmla="*/ 45 w 47"/>
                  <a:gd name="T1" fmla="*/ 0 h 43"/>
                  <a:gd name="T2" fmla="*/ 33 w 47"/>
                  <a:gd name="T3" fmla="*/ 32 h 43"/>
                  <a:gd name="T4" fmla="*/ 0 w 47"/>
                  <a:gd name="T5" fmla="*/ 39 h 43"/>
                  <a:gd name="T6" fmla="*/ 34 w 47"/>
                  <a:gd name="T7" fmla="*/ 33 h 43"/>
                  <a:gd name="T8" fmla="*/ 45 w 47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3">
                    <a:moveTo>
                      <a:pt x="45" y="0"/>
                    </a:moveTo>
                    <a:cubicBezTo>
                      <a:pt x="46" y="12"/>
                      <a:pt x="42" y="24"/>
                      <a:pt x="33" y="32"/>
                    </a:cubicBezTo>
                    <a:cubicBezTo>
                      <a:pt x="24" y="39"/>
                      <a:pt x="12" y="42"/>
                      <a:pt x="0" y="39"/>
                    </a:cubicBezTo>
                    <a:cubicBezTo>
                      <a:pt x="12" y="43"/>
                      <a:pt x="25" y="41"/>
                      <a:pt x="34" y="33"/>
                    </a:cubicBezTo>
                    <a:cubicBezTo>
                      <a:pt x="43" y="25"/>
                      <a:pt x="47" y="12"/>
                      <a:pt x="4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64" name="Group 257"/>
          <p:cNvGrpSpPr>
            <a:grpSpLocks/>
          </p:cNvGrpSpPr>
          <p:nvPr/>
        </p:nvGrpSpPr>
        <p:grpSpPr bwMode="auto">
          <a:xfrm>
            <a:off x="5202238" y="1983829"/>
            <a:ext cx="1846262" cy="1365250"/>
            <a:chOff x="3295" y="1211"/>
            <a:chExt cx="1163" cy="860"/>
          </a:xfrm>
        </p:grpSpPr>
        <p:grpSp>
          <p:nvGrpSpPr>
            <p:cNvPr id="165" name="Group 254"/>
            <p:cNvGrpSpPr>
              <a:grpSpLocks/>
            </p:cNvGrpSpPr>
            <p:nvPr/>
          </p:nvGrpSpPr>
          <p:grpSpPr bwMode="auto">
            <a:xfrm>
              <a:off x="3420" y="1211"/>
              <a:ext cx="1038" cy="860"/>
              <a:chOff x="3420" y="1211"/>
              <a:chExt cx="1038" cy="860"/>
            </a:xfrm>
          </p:grpSpPr>
          <p:sp>
            <p:nvSpPr>
              <p:cNvPr id="176" name="Freeform 239"/>
              <p:cNvSpPr>
                <a:spLocks/>
              </p:cNvSpPr>
              <p:nvPr/>
            </p:nvSpPr>
            <p:spPr bwMode="gray">
              <a:xfrm rot="28823090">
                <a:off x="3448" y="1520"/>
                <a:ext cx="491" cy="548"/>
              </a:xfrm>
              <a:custGeom>
                <a:avLst/>
                <a:gdLst>
                  <a:gd name="T0" fmla="*/ 306 w 365"/>
                  <a:gd name="T1" fmla="*/ 321 h 456"/>
                  <a:gd name="T2" fmla="*/ 210 w 365"/>
                  <a:gd name="T3" fmla="*/ 212 h 456"/>
                  <a:gd name="T4" fmla="*/ 23 w 365"/>
                  <a:gd name="T5" fmla="*/ 42 h 456"/>
                  <a:gd name="T6" fmla="*/ 23 w 365"/>
                  <a:gd name="T7" fmla="*/ 86 h 456"/>
                  <a:gd name="T8" fmla="*/ 145 w 365"/>
                  <a:gd name="T9" fmla="*/ 276 h 456"/>
                  <a:gd name="T10" fmla="*/ 238 w 365"/>
                  <a:gd name="T11" fmla="*/ 382 h 456"/>
                  <a:gd name="T12" fmla="*/ 326 w 365"/>
                  <a:gd name="T13" fmla="*/ 451 h 456"/>
                  <a:gd name="T14" fmla="*/ 365 w 365"/>
                  <a:gd name="T15" fmla="*/ 412 h 456"/>
                  <a:gd name="T16" fmla="*/ 306 w 365"/>
                  <a:gd name="T17" fmla="*/ 321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5" h="456">
                    <a:moveTo>
                      <a:pt x="306" y="321"/>
                    </a:moveTo>
                    <a:cubicBezTo>
                      <a:pt x="210" y="212"/>
                      <a:pt x="210" y="212"/>
                      <a:pt x="210" y="212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0" y="0"/>
                      <a:pt x="23" y="86"/>
                    </a:cubicBezTo>
                    <a:cubicBezTo>
                      <a:pt x="145" y="276"/>
                      <a:pt x="145" y="276"/>
                      <a:pt x="145" y="276"/>
                    </a:cubicBezTo>
                    <a:cubicBezTo>
                      <a:pt x="238" y="382"/>
                      <a:pt x="238" y="382"/>
                      <a:pt x="238" y="382"/>
                    </a:cubicBezTo>
                    <a:cubicBezTo>
                      <a:pt x="326" y="451"/>
                      <a:pt x="326" y="451"/>
                      <a:pt x="326" y="451"/>
                    </a:cubicBezTo>
                    <a:cubicBezTo>
                      <a:pt x="326" y="451"/>
                      <a:pt x="364" y="456"/>
                      <a:pt x="365" y="412"/>
                    </a:cubicBezTo>
                    <a:lnTo>
                      <a:pt x="306" y="32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6275"/>
                      <a:invGamma/>
                    </a:srgbClr>
                  </a:gs>
                  <a:gs pos="100000">
                    <a:srgbClr val="0061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Freeform 240"/>
              <p:cNvSpPr>
                <a:spLocks/>
              </p:cNvSpPr>
              <p:nvPr/>
            </p:nvSpPr>
            <p:spPr bwMode="gray">
              <a:xfrm rot="28823090">
                <a:off x="3694" y="1318"/>
                <a:ext cx="674" cy="459"/>
              </a:xfrm>
              <a:custGeom>
                <a:avLst/>
                <a:gdLst>
                  <a:gd name="T0" fmla="*/ 201 w 501"/>
                  <a:gd name="T1" fmla="*/ 0 h 383"/>
                  <a:gd name="T2" fmla="*/ 27 w 501"/>
                  <a:gd name="T3" fmla="*/ 50 h 383"/>
                  <a:gd name="T4" fmla="*/ 431 w 501"/>
                  <a:gd name="T5" fmla="*/ 383 h 383"/>
                  <a:gd name="T6" fmla="*/ 501 w 501"/>
                  <a:gd name="T7" fmla="*/ 317 h 383"/>
                  <a:gd name="T8" fmla="*/ 201 w 501"/>
                  <a:gd name="T9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383">
                    <a:moveTo>
                      <a:pt x="201" y="0"/>
                    </a:moveTo>
                    <a:cubicBezTo>
                      <a:pt x="201" y="0"/>
                      <a:pt x="36" y="6"/>
                      <a:pt x="27" y="50"/>
                    </a:cubicBezTo>
                    <a:cubicBezTo>
                      <a:pt x="0" y="179"/>
                      <a:pt x="431" y="383"/>
                      <a:pt x="431" y="383"/>
                    </a:cubicBezTo>
                    <a:cubicBezTo>
                      <a:pt x="501" y="317"/>
                      <a:pt x="501" y="317"/>
                      <a:pt x="501" y="317"/>
                    </a:cubicBezTo>
                    <a:lnTo>
                      <a:pt x="20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A2E1"/>
                  </a:gs>
                  <a:gs pos="100000">
                    <a:srgbClr val="69A2E1">
                      <a:gamma/>
                      <a:tint val="60784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Freeform 241"/>
              <p:cNvSpPr>
                <a:spLocks/>
              </p:cNvSpPr>
              <p:nvPr/>
            </p:nvSpPr>
            <p:spPr bwMode="gray">
              <a:xfrm rot="28823090">
                <a:off x="3849" y="1463"/>
                <a:ext cx="515" cy="702"/>
              </a:xfrm>
              <a:custGeom>
                <a:avLst/>
                <a:gdLst>
                  <a:gd name="T0" fmla="*/ 126 w 383"/>
                  <a:gd name="T1" fmla="*/ 5 h 586"/>
                  <a:gd name="T2" fmla="*/ 0 w 383"/>
                  <a:gd name="T3" fmla="*/ 269 h 586"/>
                  <a:gd name="T4" fmla="*/ 300 w 383"/>
                  <a:gd name="T5" fmla="*/ 586 h 586"/>
                  <a:gd name="T6" fmla="*/ 383 w 383"/>
                  <a:gd name="T7" fmla="*/ 442 h 586"/>
                  <a:gd name="T8" fmla="*/ 126 w 383"/>
                  <a:gd name="T9" fmla="*/ 5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586">
                    <a:moveTo>
                      <a:pt x="126" y="5"/>
                    </a:moveTo>
                    <a:cubicBezTo>
                      <a:pt x="53" y="8"/>
                      <a:pt x="0" y="269"/>
                      <a:pt x="0" y="269"/>
                    </a:cubicBezTo>
                    <a:cubicBezTo>
                      <a:pt x="300" y="586"/>
                      <a:pt x="300" y="586"/>
                      <a:pt x="300" y="586"/>
                    </a:cubicBezTo>
                    <a:cubicBezTo>
                      <a:pt x="383" y="442"/>
                      <a:pt x="383" y="442"/>
                      <a:pt x="383" y="442"/>
                    </a:cubicBezTo>
                    <a:cubicBezTo>
                      <a:pt x="383" y="442"/>
                      <a:pt x="252" y="0"/>
                      <a:pt x="126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9A2E1">
                      <a:gamma/>
                      <a:tint val="76863"/>
                      <a:invGamma/>
                    </a:srgbClr>
                  </a:gs>
                  <a:gs pos="100000">
                    <a:srgbClr val="69A2E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Freeform 242"/>
              <p:cNvSpPr>
                <a:spLocks/>
              </p:cNvSpPr>
              <p:nvPr/>
            </p:nvSpPr>
            <p:spPr bwMode="gray">
              <a:xfrm rot="28823090">
                <a:off x="3719" y="1358"/>
                <a:ext cx="403" cy="559"/>
              </a:xfrm>
              <a:custGeom>
                <a:avLst/>
                <a:gdLst>
                  <a:gd name="T0" fmla="*/ 0 w 300"/>
                  <a:gd name="T1" fmla="*/ 0 h 466"/>
                  <a:gd name="T2" fmla="*/ 40 w 300"/>
                  <a:gd name="T3" fmla="*/ 280 h 466"/>
                  <a:gd name="T4" fmla="*/ 269 w 300"/>
                  <a:gd name="T5" fmla="*/ 466 h 466"/>
                  <a:gd name="T6" fmla="*/ 300 w 300"/>
                  <a:gd name="T7" fmla="*/ 317 h 466"/>
                  <a:gd name="T8" fmla="*/ 0 w 300"/>
                  <a:gd name="T9" fmla="*/ 0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466">
                    <a:moveTo>
                      <a:pt x="0" y="0"/>
                    </a:moveTo>
                    <a:cubicBezTo>
                      <a:pt x="0" y="0"/>
                      <a:pt x="5" y="219"/>
                      <a:pt x="40" y="280"/>
                    </a:cubicBezTo>
                    <a:cubicBezTo>
                      <a:pt x="77" y="344"/>
                      <a:pt x="269" y="466"/>
                      <a:pt x="269" y="466"/>
                    </a:cubicBezTo>
                    <a:cubicBezTo>
                      <a:pt x="300" y="317"/>
                      <a:pt x="300" y="317"/>
                      <a:pt x="300" y="317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61B2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Freeform 243"/>
              <p:cNvSpPr>
                <a:spLocks/>
              </p:cNvSpPr>
              <p:nvPr/>
            </p:nvSpPr>
            <p:spPr bwMode="gray">
              <a:xfrm rot="28823090">
                <a:off x="3679" y="1560"/>
                <a:ext cx="583" cy="425"/>
              </a:xfrm>
              <a:custGeom>
                <a:avLst/>
                <a:gdLst>
                  <a:gd name="T0" fmla="*/ 0 w 435"/>
                  <a:gd name="T1" fmla="*/ 37 h 354"/>
                  <a:gd name="T2" fmla="*/ 279 w 435"/>
                  <a:gd name="T3" fmla="*/ 35 h 354"/>
                  <a:gd name="T4" fmla="*/ 435 w 435"/>
                  <a:gd name="T5" fmla="*/ 300 h 354"/>
                  <a:gd name="T6" fmla="*/ 300 w 435"/>
                  <a:gd name="T7" fmla="*/ 354 h 354"/>
                  <a:gd name="T8" fmla="*/ 0 w 435"/>
                  <a:gd name="T9" fmla="*/ 3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5" h="354">
                    <a:moveTo>
                      <a:pt x="0" y="37"/>
                    </a:moveTo>
                    <a:cubicBezTo>
                      <a:pt x="0" y="37"/>
                      <a:pt x="219" y="0"/>
                      <a:pt x="279" y="35"/>
                    </a:cubicBezTo>
                    <a:cubicBezTo>
                      <a:pt x="346" y="73"/>
                      <a:pt x="435" y="300"/>
                      <a:pt x="435" y="300"/>
                    </a:cubicBezTo>
                    <a:cubicBezTo>
                      <a:pt x="300" y="354"/>
                      <a:pt x="300" y="354"/>
                      <a:pt x="300" y="354"/>
                    </a:cubicBezTo>
                    <a:lnTo>
                      <a:pt x="0" y="3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100000">
                    <a:srgbClr val="0061B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6" name="Group 256"/>
            <p:cNvGrpSpPr>
              <a:grpSpLocks/>
            </p:cNvGrpSpPr>
            <p:nvPr/>
          </p:nvGrpSpPr>
          <p:grpSpPr bwMode="auto">
            <a:xfrm>
              <a:off x="3295" y="1770"/>
              <a:ext cx="195" cy="143"/>
              <a:chOff x="3295" y="1770"/>
              <a:chExt cx="195" cy="143"/>
            </a:xfrm>
          </p:grpSpPr>
          <p:sp>
            <p:nvSpPr>
              <p:cNvPr id="174" name="Freeform 245"/>
              <p:cNvSpPr>
                <a:spLocks/>
              </p:cNvSpPr>
              <p:nvPr/>
            </p:nvSpPr>
            <p:spPr bwMode="gray">
              <a:xfrm rot="28823090">
                <a:off x="3295" y="1831"/>
                <a:ext cx="82" cy="81"/>
              </a:xfrm>
              <a:custGeom>
                <a:avLst/>
                <a:gdLst>
                  <a:gd name="T0" fmla="*/ 61 w 61"/>
                  <a:gd name="T1" fmla="*/ 68 h 68"/>
                  <a:gd name="T2" fmla="*/ 3 w 61"/>
                  <a:gd name="T3" fmla="*/ 16 h 68"/>
                  <a:gd name="T4" fmla="*/ 0 w 61"/>
                  <a:gd name="T5" fmla="*/ 13 h 68"/>
                  <a:gd name="T6" fmla="*/ 8 w 61"/>
                  <a:gd name="T7" fmla="*/ 0 h 68"/>
                  <a:gd name="T8" fmla="*/ 10 w 61"/>
                  <a:gd name="T9" fmla="*/ 3 h 68"/>
                  <a:gd name="T10" fmla="*/ 61 w 61"/>
                  <a:gd name="T11" fmla="*/ 67 h 68"/>
                  <a:gd name="T12" fmla="*/ 61 w 61"/>
                  <a:gd name="T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68">
                    <a:moveTo>
                      <a:pt x="61" y="68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4" y="4"/>
                      <a:pt x="8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61" y="67"/>
                      <a:pt x="61" y="67"/>
                      <a:pt x="61" y="67"/>
                    </a:cubicBezTo>
                    <a:lnTo>
                      <a:pt x="61" y="6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EA501">
                      <a:gamma/>
                      <a:shade val="46275"/>
                      <a:invGamma/>
                    </a:srgbClr>
                  </a:gs>
                  <a:gs pos="100000">
                    <a:srgbClr val="FEA50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" name="Freeform 246"/>
              <p:cNvSpPr>
                <a:spLocks/>
              </p:cNvSpPr>
              <p:nvPr/>
            </p:nvSpPr>
            <p:spPr bwMode="gray">
              <a:xfrm rot="28823090">
                <a:off x="3352" y="1773"/>
                <a:ext cx="142" cy="135"/>
              </a:xfrm>
              <a:custGeom>
                <a:avLst/>
                <a:gdLst>
                  <a:gd name="T0" fmla="*/ 60 w 106"/>
                  <a:gd name="T1" fmla="*/ 0 h 113"/>
                  <a:gd name="T2" fmla="*/ 41 w 106"/>
                  <a:gd name="T3" fmla="*/ 41 h 113"/>
                  <a:gd name="T4" fmla="*/ 0 w 106"/>
                  <a:gd name="T5" fmla="*/ 56 h 113"/>
                  <a:gd name="T6" fmla="*/ 64 w 106"/>
                  <a:gd name="T7" fmla="*/ 106 h 113"/>
                  <a:gd name="T8" fmla="*/ 103 w 106"/>
                  <a:gd name="T9" fmla="*/ 67 h 113"/>
                  <a:gd name="T10" fmla="*/ 60 w 106"/>
                  <a:gd name="T11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113">
                    <a:moveTo>
                      <a:pt x="60" y="0"/>
                    </a:moveTo>
                    <a:cubicBezTo>
                      <a:pt x="60" y="0"/>
                      <a:pt x="62" y="20"/>
                      <a:pt x="41" y="41"/>
                    </a:cubicBezTo>
                    <a:cubicBezTo>
                      <a:pt x="17" y="63"/>
                      <a:pt x="0" y="56"/>
                      <a:pt x="0" y="56"/>
                    </a:cubicBezTo>
                    <a:cubicBezTo>
                      <a:pt x="64" y="106"/>
                      <a:pt x="64" y="106"/>
                      <a:pt x="64" y="106"/>
                    </a:cubicBezTo>
                    <a:cubicBezTo>
                      <a:pt x="64" y="106"/>
                      <a:pt x="106" y="113"/>
                      <a:pt x="103" y="67"/>
                    </a:cubicBezTo>
                    <a:lnTo>
                      <a:pt x="6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EA501">
                      <a:gamma/>
                      <a:shade val="0"/>
                      <a:invGamma/>
                    </a:srgbClr>
                  </a:gs>
                  <a:gs pos="100000">
                    <a:srgbClr val="FEA50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7" name="Group 255"/>
            <p:cNvGrpSpPr>
              <a:grpSpLocks/>
            </p:cNvGrpSpPr>
            <p:nvPr/>
          </p:nvGrpSpPr>
          <p:grpSpPr bwMode="auto">
            <a:xfrm>
              <a:off x="3357" y="1793"/>
              <a:ext cx="133" cy="92"/>
              <a:chOff x="3357" y="1793"/>
              <a:chExt cx="133" cy="92"/>
            </a:xfrm>
          </p:grpSpPr>
          <p:sp>
            <p:nvSpPr>
              <p:cNvPr id="168" name="Freeform 248"/>
              <p:cNvSpPr>
                <a:spLocks/>
              </p:cNvSpPr>
              <p:nvPr/>
            </p:nvSpPr>
            <p:spPr bwMode="gray">
              <a:xfrm rot="28823090">
                <a:off x="3402" y="1805"/>
                <a:ext cx="80" cy="66"/>
              </a:xfrm>
              <a:custGeom>
                <a:avLst/>
                <a:gdLst>
                  <a:gd name="T0" fmla="*/ 57 w 60"/>
                  <a:gd name="T1" fmla="*/ 0 h 55"/>
                  <a:gd name="T2" fmla="*/ 41 w 60"/>
                  <a:gd name="T3" fmla="*/ 41 h 55"/>
                  <a:gd name="T4" fmla="*/ 0 w 60"/>
                  <a:gd name="T5" fmla="*/ 50 h 55"/>
                  <a:gd name="T6" fmla="*/ 43 w 60"/>
                  <a:gd name="T7" fmla="*/ 42 h 55"/>
                  <a:gd name="T8" fmla="*/ 57 w 60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5">
                    <a:moveTo>
                      <a:pt x="57" y="0"/>
                    </a:moveTo>
                    <a:cubicBezTo>
                      <a:pt x="58" y="15"/>
                      <a:pt x="53" y="31"/>
                      <a:pt x="41" y="41"/>
                    </a:cubicBezTo>
                    <a:cubicBezTo>
                      <a:pt x="30" y="51"/>
                      <a:pt x="14" y="53"/>
                      <a:pt x="0" y="50"/>
                    </a:cubicBezTo>
                    <a:cubicBezTo>
                      <a:pt x="14" y="55"/>
                      <a:pt x="31" y="53"/>
                      <a:pt x="43" y="42"/>
                    </a:cubicBezTo>
                    <a:cubicBezTo>
                      <a:pt x="55" y="32"/>
                      <a:pt x="60" y="16"/>
                      <a:pt x="5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9" name="Freeform 249"/>
              <p:cNvSpPr>
                <a:spLocks/>
              </p:cNvSpPr>
              <p:nvPr/>
            </p:nvSpPr>
            <p:spPr bwMode="gray">
              <a:xfrm rot="28823090">
                <a:off x="3414" y="1800"/>
                <a:ext cx="84" cy="69"/>
              </a:xfrm>
              <a:custGeom>
                <a:avLst/>
                <a:gdLst>
                  <a:gd name="T0" fmla="*/ 60 w 63"/>
                  <a:gd name="T1" fmla="*/ 0 h 58"/>
                  <a:gd name="T2" fmla="*/ 43 w 63"/>
                  <a:gd name="T3" fmla="*/ 43 h 58"/>
                  <a:gd name="T4" fmla="*/ 0 w 63"/>
                  <a:gd name="T5" fmla="*/ 53 h 58"/>
                  <a:gd name="T6" fmla="*/ 45 w 63"/>
                  <a:gd name="T7" fmla="*/ 45 h 58"/>
                  <a:gd name="T8" fmla="*/ 60 w 63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58">
                    <a:moveTo>
                      <a:pt x="60" y="0"/>
                    </a:moveTo>
                    <a:cubicBezTo>
                      <a:pt x="61" y="16"/>
                      <a:pt x="56" y="33"/>
                      <a:pt x="43" y="43"/>
                    </a:cubicBezTo>
                    <a:cubicBezTo>
                      <a:pt x="31" y="54"/>
                      <a:pt x="15" y="57"/>
                      <a:pt x="0" y="53"/>
                    </a:cubicBezTo>
                    <a:cubicBezTo>
                      <a:pt x="15" y="58"/>
                      <a:pt x="32" y="55"/>
                      <a:pt x="45" y="45"/>
                    </a:cubicBezTo>
                    <a:cubicBezTo>
                      <a:pt x="58" y="34"/>
                      <a:pt x="63" y="17"/>
                      <a:pt x="6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Freeform 250"/>
              <p:cNvSpPr>
                <a:spLocks/>
              </p:cNvSpPr>
              <p:nvPr/>
            </p:nvSpPr>
            <p:spPr bwMode="gray">
              <a:xfrm rot="28823090">
                <a:off x="3390" y="1811"/>
                <a:ext cx="77" cy="62"/>
              </a:xfrm>
              <a:custGeom>
                <a:avLst/>
                <a:gdLst>
                  <a:gd name="T0" fmla="*/ 55 w 58"/>
                  <a:gd name="T1" fmla="*/ 0 h 52"/>
                  <a:gd name="T2" fmla="*/ 40 w 58"/>
                  <a:gd name="T3" fmla="*/ 39 h 52"/>
                  <a:gd name="T4" fmla="*/ 0 w 58"/>
                  <a:gd name="T5" fmla="*/ 48 h 52"/>
                  <a:gd name="T6" fmla="*/ 41 w 58"/>
                  <a:gd name="T7" fmla="*/ 40 h 52"/>
                  <a:gd name="T8" fmla="*/ 55 w 58"/>
                  <a:gd name="T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2">
                    <a:moveTo>
                      <a:pt x="55" y="0"/>
                    </a:moveTo>
                    <a:cubicBezTo>
                      <a:pt x="57" y="15"/>
                      <a:pt x="52" y="29"/>
                      <a:pt x="40" y="39"/>
                    </a:cubicBezTo>
                    <a:cubicBezTo>
                      <a:pt x="29" y="48"/>
                      <a:pt x="14" y="51"/>
                      <a:pt x="0" y="48"/>
                    </a:cubicBezTo>
                    <a:cubicBezTo>
                      <a:pt x="15" y="52"/>
                      <a:pt x="30" y="50"/>
                      <a:pt x="41" y="40"/>
                    </a:cubicBezTo>
                    <a:cubicBezTo>
                      <a:pt x="53" y="30"/>
                      <a:pt x="58" y="15"/>
                      <a:pt x="5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1" name="Freeform 251"/>
              <p:cNvSpPr>
                <a:spLocks/>
              </p:cNvSpPr>
              <p:nvPr/>
            </p:nvSpPr>
            <p:spPr bwMode="gray">
              <a:xfrm rot="28823090">
                <a:off x="3361" y="1825"/>
                <a:ext cx="66" cy="52"/>
              </a:xfrm>
              <a:custGeom>
                <a:avLst/>
                <a:gdLst>
                  <a:gd name="T0" fmla="*/ 47 w 49"/>
                  <a:gd name="T1" fmla="*/ 0 h 44"/>
                  <a:gd name="T2" fmla="*/ 34 w 49"/>
                  <a:gd name="T3" fmla="*/ 33 h 44"/>
                  <a:gd name="T4" fmla="*/ 0 w 49"/>
                  <a:gd name="T5" fmla="*/ 40 h 44"/>
                  <a:gd name="T6" fmla="*/ 35 w 49"/>
                  <a:gd name="T7" fmla="*/ 34 h 44"/>
                  <a:gd name="T8" fmla="*/ 47 w 49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4">
                    <a:moveTo>
                      <a:pt x="47" y="0"/>
                    </a:moveTo>
                    <a:cubicBezTo>
                      <a:pt x="48" y="12"/>
                      <a:pt x="44" y="25"/>
                      <a:pt x="34" y="33"/>
                    </a:cubicBezTo>
                    <a:cubicBezTo>
                      <a:pt x="25" y="41"/>
                      <a:pt x="12" y="43"/>
                      <a:pt x="0" y="40"/>
                    </a:cubicBezTo>
                    <a:cubicBezTo>
                      <a:pt x="12" y="44"/>
                      <a:pt x="25" y="42"/>
                      <a:pt x="35" y="34"/>
                    </a:cubicBezTo>
                    <a:cubicBezTo>
                      <a:pt x="45" y="26"/>
                      <a:pt x="49" y="12"/>
                      <a:pt x="4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Freeform 252"/>
              <p:cNvSpPr>
                <a:spLocks/>
              </p:cNvSpPr>
              <p:nvPr/>
            </p:nvSpPr>
            <p:spPr bwMode="gray">
              <a:xfrm rot="28823090">
                <a:off x="3370" y="1819"/>
                <a:ext cx="68" cy="56"/>
              </a:xfrm>
              <a:custGeom>
                <a:avLst/>
                <a:gdLst>
                  <a:gd name="T0" fmla="*/ 49 w 51"/>
                  <a:gd name="T1" fmla="*/ 0 h 47"/>
                  <a:gd name="T2" fmla="*/ 35 w 51"/>
                  <a:gd name="T3" fmla="*/ 35 h 47"/>
                  <a:gd name="T4" fmla="*/ 0 w 51"/>
                  <a:gd name="T5" fmla="*/ 42 h 47"/>
                  <a:gd name="T6" fmla="*/ 37 w 51"/>
                  <a:gd name="T7" fmla="*/ 36 h 47"/>
                  <a:gd name="T8" fmla="*/ 49 w 51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7">
                    <a:moveTo>
                      <a:pt x="49" y="0"/>
                    </a:moveTo>
                    <a:cubicBezTo>
                      <a:pt x="50" y="13"/>
                      <a:pt x="46" y="26"/>
                      <a:pt x="35" y="35"/>
                    </a:cubicBezTo>
                    <a:cubicBezTo>
                      <a:pt x="26" y="43"/>
                      <a:pt x="12" y="46"/>
                      <a:pt x="0" y="42"/>
                    </a:cubicBezTo>
                    <a:cubicBezTo>
                      <a:pt x="12" y="47"/>
                      <a:pt x="26" y="45"/>
                      <a:pt x="37" y="36"/>
                    </a:cubicBezTo>
                    <a:cubicBezTo>
                      <a:pt x="47" y="27"/>
                      <a:pt x="51" y="13"/>
                      <a:pt x="4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Freeform 253"/>
              <p:cNvSpPr>
                <a:spLocks/>
              </p:cNvSpPr>
              <p:nvPr/>
            </p:nvSpPr>
            <p:spPr bwMode="gray">
              <a:xfrm rot="28823090">
                <a:off x="3351" y="1828"/>
                <a:ext cx="63" cy="52"/>
              </a:xfrm>
              <a:custGeom>
                <a:avLst/>
                <a:gdLst>
                  <a:gd name="T0" fmla="*/ 45 w 47"/>
                  <a:gd name="T1" fmla="*/ 0 h 43"/>
                  <a:gd name="T2" fmla="*/ 33 w 47"/>
                  <a:gd name="T3" fmla="*/ 32 h 43"/>
                  <a:gd name="T4" fmla="*/ 0 w 47"/>
                  <a:gd name="T5" fmla="*/ 39 h 43"/>
                  <a:gd name="T6" fmla="*/ 34 w 47"/>
                  <a:gd name="T7" fmla="*/ 33 h 43"/>
                  <a:gd name="T8" fmla="*/ 45 w 47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3">
                    <a:moveTo>
                      <a:pt x="45" y="0"/>
                    </a:moveTo>
                    <a:cubicBezTo>
                      <a:pt x="46" y="12"/>
                      <a:pt x="42" y="24"/>
                      <a:pt x="33" y="32"/>
                    </a:cubicBezTo>
                    <a:cubicBezTo>
                      <a:pt x="24" y="39"/>
                      <a:pt x="12" y="42"/>
                      <a:pt x="0" y="39"/>
                    </a:cubicBezTo>
                    <a:cubicBezTo>
                      <a:pt x="12" y="43"/>
                      <a:pt x="25" y="41"/>
                      <a:pt x="34" y="33"/>
                    </a:cubicBezTo>
                    <a:cubicBezTo>
                      <a:pt x="43" y="25"/>
                      <a:pt x="47" y="12"/>
                      <a:pt x="4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>
                      <a:gamma/>
                      <a:shade val="30196"/>
                      <a:invGamma/>
                    </a:srgbClr>
                  </a:gs>
                  <a:gs pos="50000">
                    <a:srgbClr val="0061B2"/>
                  </a:gs>
                  <a:gs pos="100000">
                    <a:srgbClr val="0061B2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81" name="Group 295"/>
          <p:cNvGrpSpPr>
            <a:grpSpLocks/>
          </p:cNvGrpSpPr>
          <p:nvPr/>
        </p:nvGrpSpPr>
        <p:grpSpPr bwMode="auto">
          <a:xfrm>
            <a:off x="4562475" y="3744366"/>
            <a:ext cx="1547813" cy="1592263"/>
            <a:chOff x="2860" y="2298"/>
            <a:chExt cx="975" cy="1003"/>
          </a:xfrm>
        </p:grpSpPr>
        <p:grpSp>
          <p:nvGrpSpPr>
            <p:cNvPr id="182" name="Group 292"/>
            <p:cNvGrpSpPr>
              <a:grpSpLocks/>
            </p:cNvGrpSpPr>
            <p:nvPr/>
          </p:nvGrpSpPr>
          <p:grpSpPr bwMode="auto">
            <a:xfrm>
              <a:off x="2900" y="2334"/>
              <a:ext cx="935" cy="967"/>
              <a:chOff x="2900" y="2334"/>
              <a:chExt cx="935" cy="967"/>
            </a:xfrm>
          </p:grpSpPr>
          <p:sp>
            <p:nvSpPr>
              <p:cNvPr id="193" name="Freeform 277"/>
              <p:cNvSpPr>
                <a:spLocks/>
              </p:cNvSpPr>
              <p:nvPr/>
            </p:nvSpPr>
            <p:spPr bwMode="gray">
              <a:xfrm rot="10843907">
                <a:off x="2900" y="2334"/>
                <a:ext cx="476" cy="532"/>
              </a:xfrm>
              <a:custGeom>
                <a:avLst/>
                <a:gdLst>
                  <a:gd name="T0" fmla="*/ 306 w 365"/>
                  <a:gd name="T1" fmla="*/ 321 h 456"/>
                  <a:gd name="T2" fmla="*/ 210 w 365"/>
                  <a:gd name="T3" fmla="*/ 212 h 456"/>
                  <a:gd name="T4" fmla="*/ 23 w 365"/>
                  <a:gd name="T5" fmla="*/ 42 h 456"/>
                  <a:gd name="T6" fmla="*/ 23 w 365"/>
                  <a:gd name="T7" fmla="*/ 86 h 456"/>
                  <a:gd name="T8" fmla="*/ 145 w 365"/>
                  <a:gd name="T9" fmla="*/ 276 h 456"/>
                  <a:gd name="T10" fmla="*/ 238 w 365"/>
                  <a:gd name="T11" fmla="*/ 382 h 456"/>
                  <a:gd name="T12" fmla="*/ 326 w 365"/>
                  <a:gd name="T13" fmla="*/ 451 h 456"/>
                  <a:gd name="T14" fmla="*/ 365 w 365"/>
                  <a:gd name="T15" fmla="*/ 412 h 456"/>
                  <a:gd name="T16" fmla="*/ 306 w 365"/>
                  <a:gd name="T17" fmla="*/ 321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5" h="456">
                    <a:moveTo>
                      <a:pt x="306" y="321"/>
                    </a:moveTo>
                    <a:cubicBezTo>
                      <a:pt x="210" y="212"/>
                      <a:pt x="210" y="212"/>
                      <a:pt x="210" y="212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0" y="0"/>
                      <a:pt x="23" y="86"/>
                    </a:cubicBezTo>
                    <a:cubicBezTo>
                      <a:pt x="145" y="276"/>
                      <a:pt x="145" y="276"/>
                      <a:pt x="145" y="276"/>
                    </a:cubicBezTo>
                    <a:cubicBezTo>
                      <a:pt x="238" y="382"/>
                      <a:pt x="238" y="382"/>
                      <a:pt x="238" y="382"/>
                    </a:cubicBezTo>
                    <a:cubicBezTo>
                      <a:pt x="326" y="451"/>
                      <a:pt x="326" y="451"/>
                      <a:pt x="326" y="451"/>
                    </a:cubicBezTo>
                    <a:cubicBezTo>
                      <a:pt x="326" y="451"/>
                      <a:pt x="364" y="456"/>
                      <a:pt x="365" y="412"/>
                    </a:cubicBezTo>
                    <a:lnTo>
                      <a:pt x="306" y="32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B0505"/>
                  </a:gs>
                  <a:gs pos="100000">
                    <a:srgbClr val="AB0505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4" name="Freeform 278"/>
              <p:cNvSpPr>
                <a:spLocks/>
              </p:cNvSpPr>
              <p:nvPr/>
            </p:nvSpPr>
            <p:spPr bwMode="gray">
              <a:xfrm rot="10843907">
                <a:off x="3181" y="2543"/>
                <a:ext cx="654" cy="446"/>
              </a:xfrm>
              <a:custGeom>
                <a:avLst/>
                <a:gdLst>
                  <a:gd name="T0" fmla="*/ 201 w 501"/>
                  <a:gd name="T1" fmla="*/ 0 h 383"/>
                  <a:gd name="T2" fmla="*/ 27 w 501"/>
                  <a:gd name="T3" fmla="*/ 50 h 383"/>
                  <a:gd name="T4" fmla="*/ 431 w 501"/>
                  <a:gd name="T5" fmla="*/ 383 h 383"/>
                  <a:gd name="T6" fmla="*/ 501 w 501"/>
                  <a:gd name="T7" fmla="*/ 317 h 383"/>
                  <a:gd name="T8" fmla="*/ 201 w 501"/>
                  <a:gd name="T9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383">
                    <a:moveTo>
                      <a:pt x="201" y="0"/>
                    </a:moveTo>
                    <a:cubicBezTo>
                      <a:pt x="201" y="0"/>
                      <a:pt x="36" y="6"/>
                      <a:pt x="27" y="50"/>
                    </a:cubicBezTo>
                    <a:cubicBezTo>
                      <a:pt x="0" y="179"/>
                      <a:pt x="431" y="383"/>
                      <a:pt x="431" y="383"/>
                    </a:cubicBezTo>
                    <a:cubicBezTo>
                      <a:pt x="501" y="317"/>
                      <a:pt x="501" y="317"/>
                      <a:pt x="501" y="317"/>
                    </a:cubicBezTo>
                    <a:lnTo>
                      <a:pt x="201" y="0"/>
                    </a:lnTo>
                    <a:close/>
                  </a:path>
                </a:pathLst>
              </a:custGeom>
              <a:solidFill>
                <a:srgbClr val="AB050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5" name="Freeform 279"/>
              <p:cNvSpPr>
                <a:spLocks/>
              </p:cNvSpPr>
              <p:nvPr/>
            </p:nvSpPr>
            <p:spPr bwMode="gray">
              <a:xfrm rot="10843907">
                <a:off x="3070" y="2619"/>
                <a:ext cx="499" cy="682"/>
              </a:xfrm>
              <a:custGeom>
                <a:avLst/>
                <a:gdLst>
                  <a:gd name="T0" fmla="*/ 126 w 383"/>
                  <a:gd name="T1" fmla="*/ 5 h 586"/>
                  <a:gd name="T2" fmla="*/ 0 w 383"/>
                  <a:gd name="T3" fmla="*/ 269 h 586"/>
                  <a:gd name="T4" fmla="*/ 300 w 383"/>
                  <a:gd name="T5" fmla="*/ 586 h 586"/>
                  <a:gd name="T6" fmla="*/ 383 w 383"/>
                  <a:gd name="T7" fmla="*/ 442 h 586"/>
                  <a:gd name="T8" fmla="*/ 126 w 383"/>
                  <a:gd name="T9" fmla="*/ 5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586">
                    <a:moveTo>
                      <a:pt x="126" y="5"/>
                    </a:moveTo>
                    <a:cubicBezTo>
                      <a:pt x="53" y="8"/>
                      <a:pt x="0" y="269"/>
                      <a:pt x="0" y="269"/>
                    </a:cubicBezTo>
                    <a:cubicBezTo>
                      <a:pt x="300" y="586"/>
                      <a:pt x="300" y="586"/>
                      <a:pt x="300" y="586"/>
                    </a:cubicBezTo>
                    <a:cubicBezTo>
                      <a:pt x="383" y="442"/>
                      <a:pt x="383" y="442"/>
                      <a:pt x="383" y="442"/>
                    </a:cubicBezTo>
                    <a:cubicBezTo>
                      <a:pt x="383" y="442"/>
                      <a:pt x="252" y="0"/>
                      <a:pt x="126" y="5"/>
                    </a:cubicBezTo>
                    <a:close/>
                  </a:path>
                </a:pathLst>
              </a:custGeom>
              <a:solidFill>
                <a:srgbClr val="AB050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6" name="Freeform 280"/>
              <p:cNvSpPr>
                <a:spLocks/>
              </p:cNvSpPr>
              <p:nvPr/>
            </p:nvSpPr>
            <p:spPr bwMode="gray">
              <a:xfrm rot="10843907">
                <a:off x="3183" y="2446"/>
                <a:ext cx="391" cy="542"/>
              </a:xfrm>
              <a:custGeom>
                <a:avLst/>
                <a:gdLst>
                  <a:gd name="T0" fmla="*/ 0 w 300"/>
                  <a:gd name="T1" fmla="*/ 0 h 466"/>
                  <a:gd name="T2" fmla="*/ 40 w 300"/>
                  <a:gd name="T3" fmla="*/ 280 h 466"/>
                  <a:gd name="T4" fmla="*/ 269 w 300"/>
                  <a:gd name="T5" fmla="*/ 466 h 466"/>
                  <a:gd name="T6" fmla="*/ 300 w 300"/>
                  <a:gd name="T7" fmla="*/ 317 h 466"/>
                  <a:gd name="T8" fmla="*/ 0 w 300"/>
                  <a:gd name="T9" fmla="*/ 0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466">
                    <a:moveTo>
                      <a:pt x="0" y="0"/>
                    </a:moveTo>
                    <a:cubicBezTo>
                      <a:pt x="0" y="0"/>
                      <a:pt x="5" y="219"/>
                      <a:pt x="40" y="280"/>
                    </a:cubicBezTo>
                    <a:cubicBezTo>
                      <a:pt x="77" y="344"/>
                      <a:pt x="269" y="466"/>
                      <a:pt x="269" y="466"/>
                    </a:cubicBezTo>
                    <a:cubicBezTo>
                      <a:pt x="300" y="317"/>
                      <a:pt x="300" y="317"/>
                      <a:pt x="300" y="317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40505"/>
                  </a:gs>
                  <a:gs pos="100000">
                    <a:srgbClr val="C40505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7" name="Freeform 281"/>
              <p:cNvSpPr>
                <a:spLocks/>
              </p:cNvSpPr>
              <p:nvPr/>
            </p:nvSpPr>
            <p:spPr bwMode="gray">
              <a:xfrm rot="10843907">
                <a:off x="3006" y="2617"/>
                <a:ext cx="566" cy="413"/>
              </a:xfrm>
              <a:custGeom>
                <a:avLst/>
                <a:gdLst>
                  <a:gd name="T0" fmla="*/ 0 w 435"/>
                  <a:gd name="T1" fmla="*/ 37 h 354"/>
                  <a:gd name="T2" fmla="*/ 279 w 435"/>
                  <a:gd name="T3" fmla="*/ 35 h 354"/>
                  <a:gd name="T4" fmla="*/ 435 w 435"/>
                  <a:gd name="T5" fmla="*/ 300 h 354"/>
                  <a:gd name="T6" fmla="*/ 300 w 435"/>
                  <a:gd name="T7" fmla="*/ 354 h 354"/>
                  <a:gd name="T8" fmla="*/ 0 w 435"/>
                  <a:gd name="T9" fmla="*/ 3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5" h="354">
                    <a:moveTo>
                      <a:pt x="0" y="37"/>
                    </a:moveTo>
                    <a:cubicBezTo>
                      <a:pt x="0" y="37"/>
                      <a:pt x="219" y="0"/>
                      <a:pt x="279" y="35"/>
                    </a:cubicBezTo>
                    <a:cubicBezTo>
                      <a:pt x="346" y="73"/>
                      <a:pt x="435" y="300"/>
                      <a:pt x="435" y="300"/>
                    </a:cubicBezTo>
                    <a:cubicBezTo>
                      <a:pt x="300" y="354"/>
                      <a:pt x="300" y="354"/>
                      <a:pt x="300" y="354"/>
                    </a:cubicBezTo>
                    <a:lnTo>
                      <a:pt x="0" y="3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D0303"/>
                  </a:gs>
                  <a:gs pos="100000">
                    <a:srgbClr val="6D0303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83" name="Group 294"/>
            <p:cNvGrpSpPr>
              <a:grpSpLocks/>
            </p:cNvGrpSpPr>
            <p:nvPr/>
          </p:nvGrpSpPr>
          <p:grpSpPr bwMode="auto">
            <a:xfrm>
              <a:off x="2860" y="2298"/>
              <a:ext cx="176" cy="164"/>
              <a:chOff x="2860" y="2298"/>
              <a:chExt cx="176" cy="164"/>
            </a:xfrm>
          </p:grpSpPr>
          <p:sp>
            <p:nvSpPr>
              <p:cNvPr id="191" name="Freeform 283"/>
              <p:cNvSpPr>
                <a:spLocks/>
              </p:cNvSpPr>
              <p:nvPr/>
            </p:nvSpPr>
            <p:spPr bwMode="gray">
              <a:xfrm rot="10843907">
                <a:off x="2860" y="2298"/>
                <a:ext cx="80" cy="79"/>
              </a:xfrm>
              <a:custGeom>
                <a:avLst/>
                <a:gdLst>
                  <a:gd name="T0" fmla="*/ 61 w 61"/>
                  <a:gd name="T1" fmla="*/ 68 h 68"/>
                  <a:gd name="T2" fmla="*/ 3 w 61"/>
                  <a:gd name="T3" fmla="*/ 16 h 68"/>
                  <a:gd name="T4" fmla="*/ 0 w 61"/>
                  <a:gd name="T5" fmla="*/ 13 h 68"/>
                  <a:gd name="T6" fmla="*/ 8 w 61"/>
                  <a:gd name="T7" fmla="*/ 0 h 68"/>
                  <a:gd name="T8" fmla="*/ 10 w 61"/>
                  <a:gd name="T9" fmla="*/ 3 h 68"/>
                  <a:gd name="T10" fmla="*/ 61 w 61"/>
                  <a:gd name="T11" fmla="*/ 67 h 68"/>
                  <a:gd name="T12" fmla="*/ 61 w 61"/>
                  <a:gd name="T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68">
                    <a:moveTo>
                      <a:pt x="61" y="68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4" y="4"/>
                      <a:pt x="8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61" y="67"/>
                      <a:pt x="61" y="67"/>
                      <a:pt x="61" y="67"/>
                    </a:cubicBezTo>
                    <a:lnTo>
                      <a:pt x="61" y="6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>
                      <a:gamma/>
                      <a:shade val="46275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2" name="Freeform 284"/>
              <p:cNvSpPr>
                <a:spLocks/>
              </p:cNvSpPr>
              <p:nvPr/>
            </p:nvSpPr>
            <p:spPr bwMode="gray">
              <a:xfrm rot="10843907">
                <a:off x="2899" y="2331"/>
                <a:ext cx="137" cy="131"/>
              </a:xfrm>
              <a:custGeom>
                <a:avLst/>
                <a:gdLst>
                  <a:gd name="T0" fmla="*/ 60 w 106"/>
                  <a:gd name="T1" fmla="*/ 0 h 113"/>
                  <a:gd name="T2" fmla="*/ 41 w 106"/>
                  <a:gd name="T3" fmla="*/ 41 h 113"/>
                  <a:gd name="T4" fmla="*/ 0 w 106"/>
                  <a:gd name="T5" fmla="*/ 56 h 113"/>
                  <a:gd name="T6" fmla="*/ 64 w 106"/>
                  <a:gd name="T7" fmla="*/ 106 h 113"/>
                  <a:gd name="T8" fmla="*/ 103 w 106"/>
                  <a:gd name="T9" fmla="*/ 67 h 113"/>
                  <a:gd name="T10" fmla="*/ 60 w 106"/>
                  <a:gd name="T11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113">
                    <a:moveTo>
                      <a:pt x="60" y="0"/>
                    </a:moveTo>
                    <a:cubicBezTo>
                      <a:pt x="60" y="0"/>
                      <a:pt x="62" y="20"/>
                      <a:pt x="41" y="41"/>
                    </a:cubicBezTo>
                    <a:cubicBezTo>
                      <a:pt x="17" y="63"/>
                      <a:pt x="0" y="56"/>
                      <a:pt x="0" y="56"/>
                    </a:cubicBezTo>
                    <a:cubicBezTo>
                      <a:pt x="64" y="106"/>
                      <a:pt x="64" y="106"/>
                      <a:pt x="64" y="106"/>
                    </a:cubicBezTo>
                    <a:cubicBezTo>
                      <a:pt x="64" y="106"/>
                      <a:pt x="106" y="113"/>
                      <a:pt x="103" y="67"/>
                    </a:cubicBezTo>
                    <a:lnTo>
                      <a:pt x="6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100000">
                    <a:srgbClr val="FEA50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84" name="Group 293"/>
            <p:cNvGrpSpPr>
              <a:grpSpLocks/>
            </p:cNvGrpSpPr>
            <p:nvPr/>
          </p:nvGrpSpPr>
          <p:grpSpPr bwMode="auto">
            <a:xfrm>
              <a:off x="2905" y="2343"/>
              <a:ext cx="124" cy="110"/>
              <a:chOff x="2905" y="2343"/>
              <a:chExt cx="124" cy="110"/>
            </a:xfrm>
          </p:grpSpPr>
          <p:sp>
            <p:nvSpPr>
              <p:cNvPr id="185" name="Freeform 286"/>
              <p:cNvSpPr>
                <a:spLocks/>
              </p:cNvSpPr>
              <p:nvPr/>
            </p:nvSpPr>
            <p:spPr bwMode="gray">
              <a:xfrm rot="10843907">
                <a:off x="2939" y="2378"/>
                <a:ext cx="78" cy="63"/>
              </a:xfrm>
              <a:custGeom>
                <a:avLst/>
                <a:gdLst>
                  <a:gd name="T0" fmla="*/ 57 w 60"/>
                  <a:gd name="T1" fmla="*/ 0 h 55"/>
                  <a:gd name="T2" fmla="*/ 41 w 60"/>
                  <a:gd name="T3" fmla="*/ 41 h 55"/>
                  <a:gd name="T4" fmla="*/ 0 w 60"/>
                  <a:gd name="T5" fmla="*/ 50 h 55"/>
                  <a:gd name="T6" fmla="*/ 43 w 60"/>
                  <a:gd name="T7" fmla="*/ 42 h 55"/>
                  <a:gd name="T8" fmla="*/ 57 w 60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5">
                    <a:moveTo>
                      <a:pt x="57" y="0"/>
                    </a:moveTo>
                    <a:cubicBezTo>
                      <a:pt x="58" y="15"/>
                      <a:pt x="53" y="31"/>
                      <a:pt x="41" y="41"/>
                    </a:cubicBezTo>
                    <a:cubicBezTo>
                      <a:pt x="30" y="51"/>
                      <a:pt x="14" y="53"/>
                      <a:pt x="0" y="50"/>
                    </a:cubicBezTo>
                    <a:cubicBezTo>
                      <a:pt x="14" y="55"/>
                      <a:pt x="31" y="53"/>
                      <a:pt x="43" y="42"/>
                    </a:cubicBezTo>
                    <a:cubicBezTo>
                      <a:pt x="55" y="32"/>
                      <a:pt x="60" y="16"/>
                      <a:pt x="5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03737">
                      <a:gamma/>
                      <a:shade val="30196"/>
                      <a:invGamma/>
                    </a:srgbClr>
                  </a:gs>
                  <a:gs pos="50000">
                    <a:srgbClr val="D03737"/>
                  </a:gs>
                  <a:gs pos="100000">
                    <a:srgbClr val="D03737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" name="Freeform 287"/>
              <p:cNvSpPr>
                <a:spLocks/>
              </p:cNvSpPr>
              <p:nvPr/>
            </p:nvSpPr>
            <p:spPr bwMode="gray">
              <a:xfrm rot="10843907">
                <a:off x="2947" y="2386"/>
                <a:ext cx="82" cy="67"/>
              </a:xfrm>
              <a:custGeom>
                <a:avLst/>
                <a:gdLst>
                  <a:gd name="T0" fmla="*/ 60 w 63"/>
                  <a:gd name="T1" fmla="*/ 0 h 58"/>
                  <a:gd name="T2" fmla="*/ 43 w 63"/>
                  <a:gd name="T3" fmla="*/ 43 h 58"/>
                  <a:gd name="T4" fmla="*/ 0 w 63"/>
                  <a:gd name="T5" fmla="*/ 53 h 58"/>
                  <a:gd name="T6" fmla="*/ 45 w 63"/>
                  <a:gd name="T7" fmla="*/ 45 h 58"/>
                  <a:gd name="T8" fmla="*/ 60 w 63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58">
                    <a:moveTo>
                      <a:pt x="60" y="0"/>
                    </a:moveTo>
                    <a:cubicBezTo>
                      <a:pt x="61" y="16"/>
                      <a:pt x="56" y="33"/>
                      <a:pt x="43" y="43"/>
                    </a:cubicBezTo>
                    <a:cubicBezTo>
                      <a:pt x="31" y="54"/>
                      <a:pt x="15" y="57"/>
                      <a:pt x="0" y="53"/>
                    </a:cubicBezTo>
                    <a:cubicBezTo>
                      <a:pt x="15" y="58"/>
                      <a:pt x="32" y="55"/>
                      <a:pt x="45" y="45"/>
                    </a:cubicBezTo>
                    <a:cubicBezTo>
                      <a:pt x="58" y="34"/>
                      <a:pt x="63" y="17"/>
                      <a:pt x="6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03737">
                      <a:gamma/>
                      <a:shade val="30196"/>
                      <a:invGamma/>
                    </a:srgbClr>
                  </a:gs>
                  <a:gs pos="50000">
                    <a:srgbClr val="D03737"/>
                  </a:gs>
                  <a:gs pos="100000">
                    <a:srgbClr val="D03737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7" name="Freeform 288"/>
              <p:cNvSpPr>
                <a:spLocks/>
              </p:cNvSpPr>
              <p:nvPr/>
            </p:nvSpPr>
            <p:spPr bwMode="gray">
              <a:xfrm rot="10843907">
                <a:off x="2931" y="2372"/>
                <a:ext cx="76" cy="60"/>
              </a:xfrm>
              <a:custGeom>
                <a:avLst/>
                <a:gdLst>
                  <a:gd name="T0" fmla="*/ 55 w 58"/>
                  <a:gd name="T1" fmla="*/ 0 h 52"/>
                  <a:gd name="T2" fmla="*/ 40 w 58"/>
                  <a:gd name="T3" fmla="*/ 39 h 52"/>
                  <a:gd name="T4" fmla="*/ 0 w 58"/>
                  <a:gd name="T5" fmla="*/ 48 h 52"/>
                  <a:gd name="T6" fmla="*/ 41 w 58"/>
                  <a:gd name="T7" fmla="*/ 40 h 52"/>
                  <a:gd name="T8" fmla="*/ 55 w 58"/>
                  <a:gd name="T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2">
                    <a:moveTo>
                      <a:pt x="55" y="0"/>
                    </a:moveTo>
                    <a:cubicBezTo>
                      <a:pt x="57" y="15"/>
                      <a:pt x="52" y="29"/>
                      <a:pt x="40" y="39"/>
                    </a:cubicBezTo>
                    <a:cubicBezTo>
                      <a:pt x="29" y="48"/>
                      <a:pt x="14" y="51"/>
                      <a:pt x="0" y="48"/>
                    </a:cubicBezTo>
                    <a:cubicBezTo>
                      <a:pt x="15" y="52"/>
                      <a:pt x="30" y="50"/>
                      <a:pt x="41" y="40"/>
                    </a:cubicBezTo>
                    <a:cubicBezTo>
                      <a:pt x="53" y="30"/>
                      <a:pt x="58" y="15"/>
                      <a:pt x="5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03737">
                      <a:gamma/>
                      <a:shade val="30196"/>
                      <a:invGamma/>
                    </a:srgbClr>
                  </a:gs>
                  <a:gs pos="50000">
                    <a:srgbClr val="D03737"/>
                  </a:gs>
                  <a:gs pos="100000">
                    <a:srgbClr val="D03737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8" name="Freeform 289"/>
              <p:cNvSpPr>
                <a:spLocks/>
              </p:cNvSpPr>
              <p:nvPr/>
            </p:nvSpPr>
            <p:spPr bwMode="gray">
              <a:xfrm rot="10843907">
                <a:off x="2913" y="2349"/>
                <a:ext cx="64" cy="51"/>
              </a:xfrm>
              <a:custGeom>
                <a:avLst/>
                <a:gdLst>
                  <a:gd name="T0" fmla="*/ 47 w 49"/>
                  <a:gd name="T1" fmla="*/ 0 h 44"/>
                  <a:gd name="T2" fmla="*/ 34 w 49"/>
                  <a:gd name="T3" fmla="*/ 33 h 44"/>
                  <a:gd name="T4" fmla="*/ 0 w 49"/>
                  <a:gd name="T5" fmla="*/ 40 h 44"/>
                  <a:gd name="T6" fmla="*/ 35 w 49"/>
                  <a:gd name="T7" fmla="*/ 34 h 44"/>
                  <a:gd name="T8" fmla="*/ 47 w 49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4">
                    <a:moveTo>
                      <a:pt x="47" y="0"/>
                    </a:moveTo>
                    <a:cubicBezTo>
                      <a:pt x="48" y="12"/>
                      <a:pt x="44" y="25"/>
                      <a:pt x="34" y="33"/>
                    </a:cubicBezTo>
                    <a:cubicBezTo>
                      <a:pt x="25" y="41"/>
                      <a:pt x="12" y="43"/>
                      <a:pt x="0" y="40"/>
                    </a:cubicBezTo>
                    <a:cubicBezTo>
                      <a:pt x="12" y="44"/>
                      <a:pt x="25" y="42"/>
                      <a:pt x="35" y="34"/>
                    </a:cubicBezTo>
                    <a:cubicBezTo>
                      <a:pt x="45" y="26"/>
                      <a:pt x="49" y="12"/>
                      <a:pt x="4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03737">
                      <a:gamma/>
                      <a:shade val="30196"/>
                      <a:invGamma/>
                    </a:srgbClr>
                  </a:gs>
                  <a:gs pos="50000">
                    <a:srgbClr val="D03737"/>
                  </a:gs>
                  <a:gs pos="100000">
                    <a:srgbClr val="D03737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9" name="Freeform 290"/>
              <p:cNvSpPr>
                <a:spLocks/>
              </p:cNvSpPr>
              <p:nvPr/>
            </p:nvSpPr>
            <p:spPr bwMode="gray">
              <a:xfrm rot="10843907">
                <a:off x="2918" y="2356"/>
                <a:ext cx="67" cy="54"/>
              </a:xfrm>
              <a:custGeom>
                <a:avLst/>
                <a:gdLst>
                  <a:gd name="T0" fmla="*/ 49 w 51"/>
                  <a:gd name="T1" fmla="*/ 0 h 47"/>
                  <a:gd name="T2" fmla="*/ 35 w 51"/>
                  <a:gd name="T3" fmla="*/ 35 h 47"/>
                  <a:gd name="T4" fmla="*/ 0 w 51"/>
                  <a:gd name="T5" fmla="*/ 42 h 47"/>
                  <a:gd name="T6" fmla="*/ 37 w 51"/>
                  <a:gd name="T7" fmla="*/ 36 h 47"/>
                  <a:gd name="T8" fmla="*/ 49 w 51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7">
                    <a:moveTo>
                      <a:pt x="49" y="0"/>
                    </a:moveTo>
                    <a:cubicBezTo>
                      <a:pt x="50" y="13"/>
                      <a:pt x="46" y="26"/>
                      <a:pt x="35" y="35"/>
                    </a:cubicBezTo>
                    <a:cubicBezTo>
                      <a:pt x="26" y="43"/>
                      <a:pt x="12" y="46"/>
                      <a:pt x="0" y="42"/>
                    </a:cubicBezTo>
                    <a:cubicBezTo>
                      <a:pt x="12" y="47"/>
                      <a:pt x="26" y="45"/>
                      <a:pt x="37" y="36"/>
                    </a:cubicBezTo>
                    <a:cubicBezTo>
                      <a:pt x="47" y="27"/>
                      <a:pt x="51" y="13"/>
                      <a:pt x="4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03737">
                      <a:gamma/>
                      <a:shade val="30196"/>
                      <a:invGamma/>
                    </a:srgbClr>
                  </a:gs>
                  <a:gs pos="50000">
                    <a:srgbClr val="D03737"/>
                  </a:gs>
                  <a:gs pos="100000">
                    <a:srgbClr val="D03737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0" name="Freeform 291"/>
              <p:cNvSpPr>
                <a:spLocks/>
              </p:cNvSpPr>
              <p:nvPr/>
            </p:nvSpPr>
            <p:spPr bwMode="gray">
              <a:xfrm rot="10843907">
                <a:off x="2905" y="2343"/>
                <a:ext cx="61" cy="50"/>
              </a:xfrm>
              <a:custGeom>
                <a:avLst/>
                <a:gdLst>
                  <a:gd name="T0" fmla="*/ 45 w 47"/>
                  <a:gd name="T1" fmla="*/ 0 h 43"/>
                  <a:gd name="T2" fmla="*/ 33 w 47"/>
                  <a:gd name="T3" fmla="*/ 32 h 43"/>
                  <a:gd name="T4" fmla="*/ 0 w 47"/>
                  <a:gd name="T5" fmla="*/ 39 h 43"/>
                  <a:gd name="T6" fmla="*/ 34 w 47"/>
                  <a:gd name="T7" fmla="*/ 33 h 43"/>
                  <a:gd name="T8" fmla="*/ 45 w 47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3">
                    <a:moveTo>
                      <a:pt x="45" y="0"/>
                    </a:moveTo>
                    <a:cubicBezTo>
                      <a:pt x="46" y="12"/>
                      <a:pt x="42" y="24"/>
                      <a:pt x="33" y="32"/>
                    </a:cubicBezTo>
                    <a:cubicBezTo>
                      <a:pt x="24" y="39"/>
                      <a:pt x="12" y="42"/>
                      <a:pt x="0" y="39"/>
                    </a:cubicBezTo>
                    <a:cubicBezTo>
                      <a:pt x="12" y="43"/>
                      <a:pt x="25" y="41"/>
                      <a:pt x="34" y="33"/>
                    </a:cubicBezTo>
                    <a:cubicBezTo>
                      <a:pt x="43" y="25"/>
                      <a:pt x="47" y="12"/>
                      <a:pt x="4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03737">
                      <a:gamma/>
                      <a:shade val="30196"/>
                      <a:invGamma/>
                    </a:srgbClr>
                  </a:gs>
                  <a:gs pos="50000">
                    <a:srgbClr val="D03737"/>
                  </a:gs>
                  <a:gs pos="100000">
                    <a:srgbClr val="D03737">
                      <a:gamma/>
                      <a:shade val="30196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82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13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38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3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  <p:bldP spid="1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395287" y="3573016"/>
            <a:ext cx="8353425" cy="792088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感谢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9" name="副标题 7"/>
          <p:cNvSpPr>
            <a:spLocks noGrp="1"/>
          </p:cNvSpPr>
          <p:nvPr>
            <p:ph type="subTitle" idx="1"/>
          </p:nvPr>
        </p:nvSpPr>
        <p:spPr>
          <a:xfrm>
            <a:off x="395287" y="4725144"/>
            <a:ext cx="8353425" cy="1224136"/>
          </a:xfrm>
        </p:spPr>
        <p:txBody>
          <a:bodyPr>
            <a:norm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</a:rPr>
              <a:t>此处填写名称</a:t>
            </a:r>
            <a:endParaRPr lang="en-US" altLang="zh-CN" sz="1600" dirty="0">
              <a:solidFill>
                <a:srgbClr val="C00000"/>
              </a:solidFill>
            </a:endParaRPr>
          </a:p>
          <a:p>
            <a:endParaRPr lang="zh-CN" altLang="en-US" sz="1600" dirty="0">
              <a:solidFill>
                <a:srgbClr val="C0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96120" y="4581128"/>
            <a:ext cx="799288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1979712" y="908720"/>
            <a:ext cx="5215697" cy="2462319"/>
            <a:chOff x="685800" y="2367757"/>
            <a:chExt cx="7794625" cy="3679825"/>
          </a:xfrm>
        </p:grpSpPr>
        <p:sp>
          <p:nvSpPr>
            <p:cNvPr id="41" name="Rectangle 75"/>
            <p:cNvSpPr/>
            <p:nvPr/>
          </p:nvSpPr>
          <p:spPr>
            <a:xfrm rot="11122515">
              <a:off x="2265363" y="5217319"/>
              <a:ext cx="2119312" cy="830263"/>
            </a:xfrm>
            <a:prstGeom prst="rect">
              <a:avLst/>
            </a:prstGeom>
            <a:gradFill>
              <a:gsLst>
                <a:gs pos="0">
                  <a:srgbClr val="E8E8E8"/>
                </a:gs>
                <a:gs pos="49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42" name="Group 47"/>
            <p:cNvGrpSpPr>
              <a:grpSpLocks/>
            </p:cNvGrpSpPr>
            <p:nvPr/>
          </p:nvGrpSpPr>
          <p:grpSpPr bwMode="auto">
            <a:xfrm>
              <a:off x="4445000" y="2367757"/>
              <a:ext cx="2241550" cy="2431080"/>
              <a:chOff x="552527" y="1600200"/>
              <a:chExt cx="2241082" cy="2431464"/>
            </a:xfrm>
          </p:grpSpPr>
          <p:sp>
            <p:nvSpPr>
              <p:cNvPr id="64" name="Rectangle 48"/>
              <p:cNvSpPr>
                <a:spLocks noChangeArrowheads="1"/>
              </p:cNvSpPr>
              <p:nvPr/>
            </p:nvSpPr>
            <p:spPr bwMode="auto">
              <a:xfrm>
                <a:off x="552527" y="1600200"/>
                <a:ext cx="2241082" cy="2370512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65" name="TextBox 49"/>
              <p:cNvSpPr txBox="1">
                <a:spLocks noChangeArrowheads="1"/>
              </p:cNvSpPr>
              <p:nvPr/>
            </p:nvSpPr>
            <p:spPr bwMode="auto">
              <a:xfrm>
                <a:off x="1153126" y="1869519"/>
                <a:ext cx="980473" cy="2162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8800">
                    <a:solidFill>
                      <a:srgbClr val="D00202"/>
                    </a:solidFill>
                    <a:latin typeface="Arial Bold" charset="0"/>
                  </a:rPr>
                  <a:t>1</a:t>
                </a:r>
              </a:p>
            </p:txBody>
          </p:sp>
          <p:sp>
            <p:nvSpPr>
              <p:cNvPr id="66" name="Oval 50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67" name="Oval 51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68" name="TextBox 52"/>
              <p:cNvSpPr txBox="1">
                <a:spLocks noChangeArrowheads="1"/>
              </p:cNvSpPr>
              <p:nvPr/>
            </p:nvSpPr>
            <p:spPr bwMode="auto">
              <a:xfrm>
                <a:off x="552527" y="1906979"/>
                <a:ext cx="2241082" cy="41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200" dirty="0">
                    <a:latin typeface="微软雅黑" pitchFamily="34" charset="-122"/>
                  </a:rPr>
                  <a:t>YEAR</a:t>
                </a:r>
              </a:p>
            </p:txBody>
          </p:sp>
        </p:grpSp>
        <p:sp>
          <p:nvSpPr>
            <p:cNvPr id="43" name="Rectangle 53"/>
            <p:cNvSpPr/>
            <p:nvPr/>
          </p:nvSpPr>
          <p:spPr>
            <a:xfrm rot="10800000">
              <a:off x="4537075" y="4744244"/>
              <a:ext cx="2241550" cy="828675"/>
            </a:xfrm>
            <a:prstGeom prst="rect">
              <a:avLst/>
            </a:prstGeom>
            <a:gradFill>
              <a:gsLst>
                <a:gs pos="0">
                  <a:srgbClr val="E8E8E8"/>
                </a:gs>
                <a:gs pos="49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44" name="Rectangle 54"/>
            <p:cNvSpPr/>
            <p:nvPr/>
          </p:nvSpPr>
          <p:spPr>
            <a:xfrm rot="11122515">
              <a:off x="6361113" y="4931569"/>
              <a:ext cx="2119312" cy="828675"/>
            </a:xfrm>
            <a:prstGeom prst="rect">
              <a:avLst/>
            </a:prstGeom>
            <a:gradFill>
              <a:gsLst>
                <a:gs pos="0">
                  <a:srgbClr val="E8E8E8"/>
                </a:gs>
                <a:gs pos="49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45" name="Rectangle 55"/>
            <p:cNvSpPr/>
            <p:nvPr/>
          </p:nvSpPr>
          <p:spPr>
            <a:xfrm rot="10800000">
              <a:off x="685800" y="4744244"/>
              <a:ext cx="2241550" cy="828675"/>
            </a:xfrm>
            <a:prstGeom prst="rect">
              <a:avLst/>
            </a:prstGeom>
            <a:gradFill>
              <a:gsLst>
                <a:gs pos="0">
                  <a:srgbClr val="E8E8E8"/>
                </a:gs>
                <a:gs pos="49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46" name="Group 56"/>
            <p:cNvGrpSpPr>
              <a:grpSpLocks/>
            </p:cNvGrpSpPr>
            <p:nvPr/>
          </p:nvGrpSpPr>
          <p:grpSpPr bwMode="auto">
            <a:xfrm>
              <a:off x="685800" y="2375694"/>
              <a:ext cx="2241550" cy="2431260"/>
              <a:chOff x="552527" y="1600200"/>
              <a:chExt cx="2241082" cy="2430016"/>
            </a:xfrm>
          </p:grpSpPr>
          <p:sp>
            <p:nvSpPr>
              <p:cNvPr id="59" name="Rectangle 57"/>
              <p:cNvSpPr>
                <a:spLocks noChangeArrowheads="1"/>
              </p:cNvSpPr>
              <p:nvPr/>
            </p:nvSpPr>
            <p:spPr bwMode="auto">
              <a:xfrm>
                <a:off x="552527" y="1600200"/>
                <a:ext cx="2241082" cy="2370512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60" name="TextBox 58"/>
              <p:cNvSpPr txBox="1">
                <a:spLocks noChangeArrowheads="1"/>
              </p:cNvSpPr>
              <p:nvPr/>
            </p:nvSpPr>
            <p:spPr bwMode="auto">
              <a:xfrm>
                <a:off x="1153126" y="1869518"/>
                <a:ext cx="980473" cy="2160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8800">
                    <a:solidFill>
                      <a:srgbClr val="D00202"/>
                    </a:solidFill>
                    <a:latin typeface="Arial Bold" charset="0"/>
                  </a:rPr>
                  <a:t>2</a:t>
                </a:r>
              </a:p>
            </p:txBody>
          </p:sp>
          <p:sp>
            <p:nvSpPr>
              <p:cNvPr id="61" name="Oval 59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62" name="Oval 60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63" name="TextBox 61"/>
              <p:cNvSpPr txBox="1">
                <a:spLocks noChangeArrowheads="1"/>
              </p:cNvSpPr>
              <p:nvPr/>
            </p:nvSpPr>
            <p:spPr bwMode="auto">
              <a:xfrm>
                <a:off x="552527" y="1906980"/>
                <a:ext cx="2241082" cy="4137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200" dirty="0">
                    <a:latin typeface="微软雅黑" pitchFamily="34" charset="-122"/>
                  </a:rPr>
                  <a:t>YEAR</a:t>
                </a:r>
              </a:p>
            </p:txBody>
          </p:sp>
        </p:grpSp>
        <p:grpSp>
          <p:nvGrpSpPr>
            <p:cNvPr id="47" name="Group 62"/>
            <p:cNvGrpSpPr>
              <a:grpSpLocks/>
            </p:cNvGrpSpPr>
            <p:nvPr/>
          </p:nvGrpSpPr>
          <p:grpSpPr bwMode="auto">
            <a:xfrm rot="1202350">
              <a:off x="2629154" y="2687636"/>
              <a:ext cx="2241552" cy="2396451"/>
              <a:chOff x="552525" y="1600200"/>
              <a:chExt cx="2241084" cy="2396830"/>
            </a:xfrm>
          </p:grpSpPr>
          <p:sp>
            <p:nvSpPr>
              <p:cNvPr id="54" name="Rectangle 63"/>
              <p:cNvSpPr>
                <a:spLocks noChangeArrowheads="1"/>
              </p:cNvSpPr>
              <p:nvPr/>
            </p:nvSpPr>
            <p:spPr bwMode="auto">
              <a:xfrm>
                <a:off x="552527" y="1600200"/>
                <a:ext cx="2241082" cy="2370512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55" name="TextBox 64"/>
              <p:cNvSpPr txBox="1">
                <a:spLocks noChangeArrowheads="1"/>
              </p:cNvSpPr>
              <p:nvPr/>
            </p:nvSpPr>
            <p:spPr bwMode="auto">
              <a:xfrm>
                <a:off x="1153127" y="1834884"/>
                <a:ext cx="980473" cy="2162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8800">
                    <a:solidFill>
                      <a:srgbClr val="D00202"/>
                    </a:solidFill>
                    <a:latin typeface="Arial Bold" charset="0"/>
                  </a:rPr>
                  <a:t>0</a:t>
                </a:r>
              </a:p>
            </p:txBody>
          </p:sp>
          <p:sp>
            <p:nvSpPr>
              <p:cNvPr id="56" name="Oval 65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57" name="Oval 66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58" name="TextBox 67"/>
              <p:cNvSpPr txBox="1">
                <a:spLocks noChangeArrowheads="1"/>
              </p:cNvSpPr>
              <p:nvPr/>
            </p:nvSpPr>
            <p:spPr bwMode="auto">
              <a:xfrm>
                <a:off x="552525" y="1889477"/>
                <a:ext cx="2241083" cy="41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200" dirty="0">
                    <a:latin typeface="微软雅黑" pitchFamily="34" charset="-122"/>
                  </a:rPr>
                  <a:t>YEAR</a:t>
                </a:r>
              </a:p>
            </p:txBody>
          </p:sp>
        </p:grpSp>
        <p:grpSp>
          <p:nvGrpSpPr>
            <p:cNvPr id="48" name="Group 68"/>
            <p:cNvGrpSpPr>
              <a:grpSpLocks/>
            </p:cNvGrpSpPr>
            <p:nvPr/>
          </p:nvGrpSpPr>
          <p:grpSpPr bwMode="auto">
            <a:xfrm rot="-431928">
              <a:off x="6218298" y="2389879"/>
              <a:ext cx="2241550" cy="2396453"/>
              <a:chOff x="552527" y="1600199"/>
              <a:chExt cx="2241082" cy="2396832"/>
            </a:xfrm>
          </p:grpSpPr>
          <p:sp>
            <p:nvSpPr>
              <p:cNvPr id="49" name="Rectangle 69"/>
              <p:cNvSpPr>
                <a:spLocks noChangeArrowheads="1"/>
              </p:cNvSpPr>
              <p:nvPr/>
            </p:nvSpPr>
            <p:spPr bwMode="auto">
              <a:xfrm>
                <a:off x="552527" y="1600199"/>
                <a:ext cx="2241082" cy="2370512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50" name="TextBox 70"/>
              <p:cNvSpPr txBox="1">
                <a:spLocks noChangeArrowheads="1"/>
              </p:cNvSpPr>
              <p:nvPr/>
            </p:nvSpPr>
            <p:spPr bwMode="auto">
              <a:xfrm>
                <a:off x="1153127" y="1834885"/>
                <a:ext cx="980473" cy="2162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8800" dirty="0">
                    <a:solidFill>
                      <a:srgbClr val="D00202"/>
                    </a:solidFill>
                    <a:latin typeface="Arial Bold" charset="0"/>
                  </a:rPr>
                  <a:t>2</a:t>
                </a:r>
              </a:p>
            </p:txBody>
          </p:sp>
          <p:sp>
            <p:nvSpPr>
              <p:cNvPr id="51" name="Oval 71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52" name="Oval 72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1200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53" name="TextBox 73"/>
              <p:cNvSpPr txBox="1">
                <a:spLocks noChangeArrowheads="1"/>
              </p:cNvSpPr>
              <p:nvPr/>
            </p:nvSpPr>
            <p:spPr bwMode="auto">
              <a:xfrm>
                <a:off x="552527" y="1889474"/>
                <a:ext cx="2241082" cy="41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200" dirty="0">
                    <a:latin typeface="微软雅黑" pitchFamily="34" charset="-122"/>
                  </a:rPr>
                  <a:t>YEAR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1 </a:t>
            </a:r>
            <a:r>
              <a:rPr lang="zh-CN" altLang="en-US" dirty="0" smtClean="0">
                <a:solidFill>
                  <a:schemeClr val="tx2"/>
                </a:solidFill>
              </a:rPr>
              <a:t>阵列图示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>
                <a:latin typeface="+mn-ea"/>
              </a:rPr>
              <a:pPr/>
              <a:t>2</a:t>
            </a:fld>
            <a:endParaRPr lang="zh-CN" altLang="en-US" dirty="0" smtClean="0">
              <a:latin typeface="+mn-ea"/>
            </a:endParaRPr>
          </a:p>
        </p:txBody>
      </p:sp>
      <p:grpSp>
        <p:nvGrpSpPr>
          <p:cNvPr id="59" name="Group 40"/>
          <p:cNvGrpSpPr>
            <a:grpSpLocks/>
          </p:cNvGrpSpPr>
          <p:nvPr/>
        </p:nvGrpSpPr>
        <p:grpSpPr bwMode="auto">
          <a:xfrm>
            <a:off x="1331640" y="1268760"/>
            <a:ext cx="1881188" cy="1906587"/>
            <a:chOff x="1270000" y="1103312"/>
            <a:chExt cx="1881188" cy="1906588"/>
          </a:xfrm>
        </p:grpSpPr>
        <p:grpSp>
          <p:nvGrpSpPr>
            <p:cNvPr id="60" name="Group 23"/>
            <p:cNvGrpSpPr>
              <a:grpSpLocks/>
            </p:cNvGrpSpPr>
            <p:nvPr/>
          </p:nvGrpSpPr>
          <p:grpSpPr bwMode="auto">
            <a:xfrm>
              <a:off x="1270000" y="1103312"/>
              <a:ext cx="1881188" cy="1906588"/>
              <a:chOff x="1980054" y="533400"/>
              <a:chExt cx="1881198" cy="1906778"/>
            </a:xfrm>
          </p:grpSpPr>
          <p:sp>
            <p:nvSpPr>
              <p:cNvPr id="65" name="Freeform 11"/>
              <p:cNvSpPr/>
              <p:nvPr/>
            </p:nvSpPr>
            <p:spPr>
              <a:xfrm>
                <a:off x="1980054" y="569916"/>
                <a:ext cx="1849448" cy="1870262"/>
              </a:xfrm>
              <a:custGeom>
                <a:avLst/>
                <a:gdLst>
                  <a:gd name="connsiteX0" fmla="*/ 0 w 1850051"/>
                  <a:gd name="connsiteY0" fmla="*/ 200014 h 1870136"/>
                  <a:gd name="connsiteX1" fmla="*/ 180005 w 1850051"/>
                  <a:gd name="connsiteY1" fmla="*/ 1870136 h 1870136"/>
                  <a:gd name="connsiteX2" fmla="*/ 1850051 w 1850051"/>
                  <a:gd name="connsiteY2" fmla="*/ 1530111 h 1870136"/>
                  <a:gd name="connsiteX3" fmla="*/ 1470040 w 1850051"/>
                  <a:gd name="connsiteY3" fmla="*/ 0 h 1870136"/>
                  <a:gd name="connsiteX4" fmla="*/ 0 w 1850051"/>
                  <a:gd name="connsiteY4" fmla="*/ 200014 h 1870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0051" h="1870136">
                    <a:moveTo>
                      <a:pt x="0" y="200014"/>
                    </a:moveTo>
                    <a:lnTo>
                      <a:pt x="180005" y="1870136"/>
                    </a:lnTo>
                    <a:lnTo>
                      <a:pt x="1850051" y="1530111"/>
                    </a:lnTo>
                    <a:lnTo>
                      <a:pt x="1470040" y="0"/>
                    </a:lnTo>
                    <a:lnTo>
                      <a:pt x="0" y="200014"/>
                    </a:lnTo>
                    <a:close/>
                  </a:path>
                </a:pathLst>
              </a:custGeom>
              <a:gradFill flip="none" rotWithShape="1">
                <a:gsLst>
                  <a:gs pos="51000">
                    <a:sysClr val="window" lastClr="FFFFFF">
                      <a:lumMod val="50000"/>
                    </a:sysClr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66" name="Freeform 8"/>
              <p:cNvSpPr/>
              <p:nvPr/>
            </p:nvSpPr>
            <p:spPr>
              <a:xfrm>
                <a:off x="1981642" y="533400"/>
                <a:ext cx="1879610" cy="1817869"/>
              </a:xfrm>
              <a:custGeom>
                <a:avLst/>
                <a:gdLst>
                  <a:gd name="connsiteX0" fmla="*/ 248340 w 2131726"/>
                  <a:gd name="connsiteY0" fmla="*/ 218350 h 1830134"/>
                  <a:gd name="connsiteX1" fmla="*/ 1808383 w 2131726"/>
                  <a:gd name="connsiteY1" fmla="*/ 18335 h 1830134"/>
                  <a:gd name="connsiteX2" fmla="*/ 1828384 w 2131726"/>
                  <a:gd name="connsiteY2" fmla="*/ 108342 h 1830134"/>
                  <a:gd name="connsiteX3" fmla="*/ 1898385 w 2131726"/>
                  <a:gd name="connsiteY3" fmla="*/ 598377 h 1830134"/>
                  <a:gd name="connsiteX4" fmla="*/ 1998388 w 2131726"/>
                  <a:gd name="connsiteY4" fmla="*/ 1118415 h 1830134"/>
                  <a:gd name="connsiteX5" fmla="*/ 2128392 w 2131726"/>
                  <a:gd name="connsiteY5" fmla="*/ 1578449 h 1830134"/>
                  <a:gd name="connsiteX6" fmla="*/ 2018389 w 2131726"/>
                  <a:gd name="connsiteY6" fmla="*/ 1608451 h 1830134"/>
                  <a:gd name="connsiteX7" fmla="*/ 1568376 w 2131726"/>
                  <a:gd name="connsiteY7" fmla="*/ 1678456 h 1830134"/>
                  <a:gd name="connsiteX8" fmla="*/ 618351 w 2131726"/>
                  <a:gd name="connsiteY8" fmla="*/ 1818466 h 1830134"/>
                  <a:gd name="connsiteX9" fmla="*/ 488347 w 2131726"/>
                  <a:gd name="connsiteY9" fmla="*/ 1608451 h 1830134"/>
                  <a:gd name="connsiteX10" fmla="*/ 408345 w 2131726"/>
                  <a:gd name="connsiteY10" fmla="*/ 1158418 h 1830134"/>
                  <a:gd name="connsiteX11" fmla="*/ 318342 w 2131726"/>
                  <a:gd name="connsiteY11" fmla="*/ 578376 h 1830134"/>
                  <a:gd name="connsiteX12" fmla="*/ 248340 w 2131726"/>
                  <a:gd name="connsiteY12" fmla="*/ 218350 h 1830134"/>
                  <a:gd name="connsiteX0" fmla="*/ 0 w 1883386"/>
                  <a:gd name="connsiteY0" fmla="*/ 218350 h 1830134"/>
                  <a:gd name="connsiteX1" fmla="*/ 1560043 w 1883386"/>
                  <a:gd name="connsiteY1" fmla="*/ 18335 h 1830134"/>
                  <a:gd name="connsiteX2" fmla="*/ 1580044 w 1883386"/>
                  <a:gd name="connsiteY2" fmla="*/ 108342 h 1830134"/>
                  <a:gd name="connsiteX3" fmla="*/ 1650045 w 1883386"/>
                  <a:gd name="connsiteY3" fmla="*/ 598377 h 1830134"/>
                  <a:gd name="connsiteX4" fmla="*/ 1750048 w 1883386"/>
                  <a:gd name="connsiteY4" fmla="*/ 1118415 h 1830134"/>
                  <a:gd name="connsiteX5" fmla="*/ 1880052 w 1883386"/>
                  <a:gd name="connsiteY5" fmla="*/ 1578449 h 1830134"/>
                  <a:gd name="connsiteX6" fmla="*/ 1770049 w 1883386"/>
                  <a:gd name="connsiteY6" fmla="*/ 1608451 h 1830134"/>
                  <a:gd name="connsiteX7" fmla="*/ 1320036 w 1883386"/>
                  <a:gd name="connsiteY7" fmla="*/ 1678456 h 1830134"/>
                  <a:gd name="connsiteX8" fmla="*/ 370011 w 1883386"/>
                  <a:gd name="connsiteY8" fmla="*/ 1818466 h 1830134"/>
                  <a:gd name="connsiteX9" fmla="*/ 240007 w 1883386"/>
                  <a:gd name="connsiteY9" fmla="*/ 1608451 h 1830134"/>
                  <a:gd name="connsiteX10" fmla="*/ 160005 w 1883386"/>
                  <a:gd name="connsiteY10" fmla="*/ 1158418 h 1830134"/>
                  <a:gd name="connsiteX11" fmla="*/ 70002 w 1883386"/>
                  <a:gd name="connsiteY11" fmla="*/ 578376 h 1830134"/>
                  <a:gd name="connsiteX12" fmla="*/ 0 w 1883386"/>
                  <a:gd name="connsiteY12" fmla="*/ 218350 h 1830134"/>
                  <a:gd name="connsiteX0" fmla="*/ 0 w 1883386"/>
                  <a:gd name="connsiteY0" fmla="*/ 206682 h 1818466"/>
                  <a:gd name="connsiteX1" fmla="*/ 1560043 w 1883386"/>
                  <a:gd name="connsiteY1" fmla="*/ 6667 h 1818466"/>
                  <a:gd name="connsiteX2" fmla="*/ 1580044 w 1883386"/>
                  <a:gd name="connsiteY2" fmla="*/ 96674 h 1818466"/>
                  <a:gd name="connsiteX3" fmla="*/ 1650045 w 1883386"/>
                  <a:gd name="connsiteY3" fmla="*/ 586709 h 1818466"/>
                  <a:gd name="connsiteX4" fmla="*/ 1750048 w 1883386"/>
                  <a:gd name="connsiteY4" fmla="*/ 1106747 h 1818466"/>
                  <a:gd name="connsiteX5" fmla="*/ 1880052 w 1883386"/>
                  <a:gd name="connsiteY5" fmla="*/ 1566781 h 1818466"/>
                  <a:gd name="connsiteX6" fmla="*/ 1770049 w 1883386"/>
                  <a:gd name="connsiteY6" fmla="*/ 1596783 h 1818466"/>
                  <a:gd name="connsiteX7" fmla="*/ 1320036 w 1883386"/>
                  <a:gd name="connsiteY7" fmla="*/ 1666788 h 1818466"/>
                  <a:gd name="connsiteX8" fmla="*/ 370011 w 1883386"/>
                  <a:gd name="connsiteY8" fmla="*/ 1806798 h 1818466"/>
                  <a:gd name="connsiteX9" fmla="*/ 240007 w 1883386"/>
                  <a:gd name="connsiteY9" fmla="*/ 1596783 h 1818466"/>
                  <a:gd name="connsiteX10" fmla="*/ 160005 w 1883386"/>
                  <a:gd name="connsiteY10" fmla="*/ 1146750 h 1818466"/>
                  <a:gd name="connsiteX11" fmla="*/ 70002 w 1883386"/>
                  <a:gd name="connsiteY11" fmla="*/ 566708 h 1818466"/>
                  <a:gd name="connsiteX12" fmla="*/ 0 w 1883386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80052" h="1818466">
                    <a:moveTo>
                      <a:pt x="0" y="206682"/>
                    </a:moveTo>
                    <a:cubicBezTo>
                      <a:pt x="248340" y="113342"/>
                      <a:pt x="1296702" y="25002"/>
                      <a:pt x="1560043" y="6667"/>
                    </a:cubicBezTo>
                    <a:cubicBezTo>
                      <a:pt x="1580043" y="86673"/>
                      <a:pt x="1565044" y="0"/>
                      <a:pt x="1580044" y="96674"/>
                    </a:cubicBezTo>
                    <a:cubicBezTo>
                      <a:pt x="1595044" y="193348"/>
                      <a:pt x="1621711" y="418363"/>
                      <a:pt x="1650045" y="586709"/>
                    </a:cubicBezTo>
                    <a:cubicBezTo>
                      <a:pt x="1678379" y="755055"/>
                      <a:pt x="1711714" y="943402"/>
                      <a:pt x="1750048" y="1106747"/>
                    </a:cubicBezTo>
                    <a:cubicBezTo>
                      <a:pt x="1788382" y="1270092"/>
                      <a:pt x="1876718" y="1485108"/>
                      <a:pt x="1880052" y="1566781"/>
                    </a:cubicBezTo>
                    <a:cubicBezTo>
                      <a:pt x="1830050" y="1576338"/>
                      <a:pt x="1863385" y="1580115"/>
                      <a:pt x="1770049" y="1596783"/>
                    </a:cubicBezTo>
                    <a:cubicBezTo>
                      <a:pt x="1676713" y="1613451"/>
                      <a:pt x="1320036" y="1666788"/>
                      <a:pt x="1320036" y="1666788"/>
                    </a:cubicBezTo>
                    <a:cubicBezTo>
                      <a:pt x="1086696" y="1701790"/>
                      <a:pt x="550016" y="1818466"/>
                      <a:pt x="370011" y="1806798"/>
                    </a:cubicBezTo>
                    <a:cubicBezTo>
                      <a:pt x="290113" y="1691790"/>
                      <a:pt x="275008" y="1706791"/>
                      <a:pt x="240007" y="1596783"/>
                    </a:cubicBezTo>
                    <a:cubicBezTo>
                      <a:pt x="205006" y="1486775"/>
                      <a:pt x="188339" y="1318429"/>
                      <a:pt x="160005" y="1146750"/>
                    </a:cubicBezTo>
                    <a:cubicBezTo>
                      <a:pt x="131671" y="975071"/>
                      <a:pt x="95003" y="723386"/>
                      <a:pt x="70002" y="566708"/>
                    </a:cubicBezTo>
                    <a:cubicBezTo>
                      <a:pt x="45001" y="410030"/>
                      <a:pt x="30001" y="389417"/>
                      <a:pt x="0" y="206682"/>
                    </a:cubicBezTo>
                    <a:close/>
                  </a:path>
                </a:pathLst>
              </a:custGeom>
              <a:gradFill rotWithShape="1">
                <a:gsLst>
                  <a:gs pos="85000">
                    <a:srgbClr val="FF65D7"/>
                  </a:gs>
                  <a:gs pos="36000">
                    <a:srgbClr val="FF65D7"/>
                  </a:gs>
                  <a:gs pos="11000">
                    <a:srgbClr val="FF65D7"/>
                  </a:gs>
                  <a:gs pos="100000">
                    <a:srgbClr val="FF65D7"/>
                  </a:gs>
                  <a:gs pos="74000">
                    <a:srgbClr val="FF65D7"/>
                  </a:gs>
                </a:gsLst>
                <a:lin ang="1584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61" name="Group 28"/>
            <p:cNvGrpSpPr>
              <a:grpSpLocks/>
            </p:cNvGrpSpPr>
            <p:nvPr/>
          </p:nvGrpSpPr>
          <p:grpSpPr bwMode="auto">
            <a:xfrm>
              <a:off x="1524000" y="1355725"/>
              <a:ext cx="381000" cy="461962"/>
              <a:chOff x="1915766" y="1451025"/>
              <a:chExt cx="381677" cy="461665"/>
            </a:xfrm>
          </p:grpSpPr>
          <p:sp>
            <p:nvSpPr>
              <p:cNvPr id="63" name="TextBox 26"/>
              <p:cNvSpPr txBox="1">
                <a:spLocks noChangeArrowheads="1"/>
              </p:cNvSpPr>
              <p:nvPr/>
            </p:nvSpPr>
            <p:spPr bwMode="auto">
              <a:xfrm>
                <a:off x="1947724" y="1451025"/>
                <a:ext cx="3177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64" name="Freeform 27"/>
              <p:cNvSpPr/>
              <p:nvPr/>
            </p:nvSpPr>
            <p:spPr>
              <a:xfrm>
                <a:off x="1915766" y="1487514"/>
                <a:ext cx="381677" cy="388687"/>
              </a:xfrm>
              <a:custGeom>
                <a:avLst/>
                <a:gdLst>
                  <a:gd name="connsiteX0" fmla="*/ 263341 w 475014"/>
                  <a:gd name="connsiteY0" fmla="*/ 80006 h 483369"/>
                  <a:gd name="connsiteX1" fmla="*/ 73336 w 475014"/>
                  <a:gd name="connsiteY1" fmla="*/ 140010 h 483369"/>
                  <a:gd name="connsiteX2" fmla="*/ 13334 w 475014"/>
                  <a:gd name="connsiteY2" fmla="*/ 320023 h 483369"/>
                  <a:gd name="connsiteX3" fmla="*/ 153338 w 475014"/>
                  <a:gd name="connsiteY3" fmla="*/ 460034 h 483369"/>
                  <a:gd name="connsiteX4" fmla="*/ 413345 w 475014"/>
                  <a:gd name="connsiteY4" fmla="*/ 440032 h 483369"/>
                  <a:gd name="connsiteX5" fmla="*/ 463347 w 475014"/>
                  <a:gd name="connsiteY5" fmla="*/ 200015 h 483369"/>
                  <a:gd name="connsiteX6" fmla="*/ 343343 w 475014"/>
                  <a:gd name="connsiteY6" fmla="*/ 0 h 48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5014" h="483369">
                    <a:moveTo>
                      <a:pt x="263341" y="80006"/>
                    </a:moveTo>
                    <a:cubicBezTo>
                      <a:pt x="189172" y="90006"/>
                      <a:pt x="115004" y="100007"/>
                      <a:pt x="73336" y="140010"/>
                    </a:cubicBezTo>
                    <a:cubicBezTo>
                      <a:pt x="31668" y="180013"/>
                      <a:pt x="0" y="266686"/>
                      <a:pt x="13334" y="320023"/>
                    </a:cubicBezTo>
                    <a:cubicBezTo>
                      <a:pt x="26668" y="373360"/>
                      <a:pt x="86670" y="440033"/>
                      <a:pt x="153338" y="460034"/>
                    </a:cubicBezTo>
                    <a:cubicBezTo>
                      <a:pt x="220006" y="480035"/>
                      <a:pt x="361677" y="483369"/>
                      <a:pt x="413345" y="440032"/>
                    </a:cubicBezTo>
                    <a:cubicBezTo>
                      <a:pt x="465013" y="396696"/>
                      <a:pt x="475014" y="273354"/>
                      <a:pt x="463347" y="200015"/>
                    </a:cubicBezTo>
                    <a:cubicBezTo>
                      <a:pt x="451680" y="126676"/>
                      <a:pt x="397511" y="63338"/>
                      <a:pt x="343343" y="0"/>
                    </a:cubicBezTo>
                  </a:path>
                </a:pathLst>
              </a:custGeom>
              <a:no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sp>
          <p:nvSpPr>
            <p:cNvPr id="62" name="TextBox 45"/>
            <p:cNvSpPr txBox="1">
              <a:spLocks noChangeArrowheads="1"/>
            </p:cNvSpPr>
            <p:nvPr/>
          </p:nvSpPr>
          <p:spPr bwMode="auto">
            <a:xfrm rot="21026375">
              <a:off x="1568450" y="1652091"/>
              <a:ext cx="13081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algn="ctr" eaLnBrk="1" hangingPunct="1">
                <a:defRPr/>
              </a:pPr>
              <a:endParaRPr lang="zh-CN" altLang="en-US" sz="1800" b="1" kern="0" dirty="0">
                <a:solidFill>
                  <a:srgbClr val="FFFFFF"/>
                </a:solidFill>
                <a:latin typeface="+mn-ea"/>
                <a:ea typeface="+mn-ea"/>
              </a:endParaRPr>
            </a:p>
            <a:p>
              <a:pPr lvl="0" algn="ctr" eaLnBrk="1" hangingPunct="1">
                <a:defRPr/>
              </a:pPr>
              <a:r>
                <a:rPr lang="zh-CN" altLang="en-US" sz="1800" b="1" kern="0" dirty="0">
                  <a:solidFill>
                    <a:srgbClr val="FFFFFF"/>
                  </a:solidFill>
                  <a:latin typeface="+mn-ea"/>
                  <a:ea typeface="+mn-ea"/>
                </a:rPr>
                <a:t>此处添加</a:t>
              </a:r>
              <a:r>
                <a:rPr lang="zh-CN" altLang="en-US" sz="1800" b="1" kern="0" dirty="0" smtClean="0">
                  <a:solidFill>
                    <a:srgbClr val="FFFFFF"/>
                  </a:solidFill>
                  <a:latin typeface="+mn-ea"/>
                  <a:ea typeface="+mn-ea"/>
                </a:rPr>
                <a:t>文字</a:t>
              </a:r>
              <a:endParaRPr lang="zh-CN" altLang="en-US" sz="1800" b="1" kern="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67" name="Group 51"/>
          <p:cNvGrpSpPr>
            <a:grpSpLocks/>
          </p:cNvGrpSpPr>
          <p:nvPr/>
        </p:nvGrpSpPr>
        <p:grpSpPr bwMode="auto">
          <a:xfrm>
            <a:off x="1479278" y="1465610"/>
            <a:ext cx="6134100" cy="4338637"/>
            <a:chOff x="1417081" y="1464186"/>
            <a:chExt cx="6134206" cy="4337733"/>
          </a:xfrm>
        </p:grpSpPr>
        <p:grpSp>
          <p:nvGrpSpPr>
            <p:cNvPr id="68" name="Group 21"/>
            <p:cNvGrpSpPr>
              <a:grpSpLocks/>
            </p:cNvGrpSpPr>
            <p:nvPr/>
          </p:nvGrpSpPr>
          <p:grpSpPr bwMode="auto">
            <a:xfrm>
              <a:off x="1417081" y="3670250"/>
              <a:ext cx="1880052" cy="1915334"/>
              <a:chOff x="507774" y="3830715"/>
              <a:chExt cx="1880052" cy="1915334"/>
            </a:xfrm>
          </p:grpSpPr>
          <p:sp>
            <p:nvSpPr>
              <p:cNvPr id="110" name="Freeform 19"/>
              <p:cNvSpPr/>
              <p:nvPr/>
            </p:nvSpPr>
            <p:spPr>
              <a:xfrm>
                <a:off x="507774" y="3875257"/>
                <a:ext cx="1849468" cy="1871272"/>
              </a:xfrm>
              <a:custGeom>
                <a:avLst/>
                <a:gdLst>
                  <a:gd name="connsiteX0" fmla="*/ 0 w 1850051"/>
                  <a:gd name="connsiteY0" fmla="*/ 200014 h 1870136"/>
                  <a:gd name="connsiteX1" fmla="*/ 180005 w 1850051"/>
                  <a:gd name="connsiteY1" fmla="*/ 1870136 h 1870136"/>
                  <a:gd name="connsiteX2" fmla="*/ 1850051 w 1850051"/>
                  <a:gd name="connsiteY2" fmla="*/ 1530111 h 1870136"/>
                  <a:gd name="connsiteX3" fmla="*/ 1470040 w 1850051"/>
                  <a:gd name="connsiteY3" fmla="*/ 0 h 1870136"/>
                  <a:gd name="connsiteX4" fmla="*/ 0 w 1850051"/>
                  <a:gd name="connsiteY4" fmla="*/ 200014 h 1870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0051" h="1870136">
                    <a:moveTo>
                      <a:pt x="0" y="200014"/>
                    </a:moveTo>
                    <a:lnTo>
                      <a:pt x="180005" y="1870136"/>
                    </a:lnTo>
                    <a:lnTo>
                      <a:pt x="1850051" y="1530111"/>
                    </a:lnTo>
                    <a:lnTo>
                      <a:pt x="1470040" y="0"/>
                    </a:lnTo>
                    <a:lnTo>
                      <a:pt x="0" y="200014"/>
                    </a:lnTo>
                    <a:close/>
                  </a:path>
                </a:pathLst>
              </a:custGeom>
              <a:gradFill flip="none" rotWithShape="1">
                <a:gsLst>
                  <a:gs pos="51000">
                    <a:sysClr val="window" lastClr="FFFFFF">
                      <a:lumMod val="50000"/>
                    </a:sysClr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11" name="Freeform 4"/>
              <p:cNvSpPr/>
              <p:nvPr/>
            </p:nvSpPr>
            <p:spPr>
              <a:xfrm>
                <a:off x="507774" y="3830816"/>
                <a:ext cx="1879632" cy="1818896"/>
              </a:xfrm>
              <a:custGeom>
                <a:avLst/>
                <a:gdLst>
                  <a:gd name="connsiteX0" fmla="*/ 248340 w 2131726"/>
                  <a:gd name="connsiteY0" fmla="*/ 218350 h 1830134"/>
                  <a:gd name="connsiteX1" fmla="*/ 1808383 w 2131726"/>
                  <a:gd name="connsiteY1" fmla="*/ 18335 h 1830134"/>
                  <a:gd name="connsiteX2" fmla="*/ 1828384 w 2131726"/>
                  <a:gd name="connsiteY2" fmla="*/ 108342 h 1830134"/>
                  <a:gd name="connsiteX3" fmla="*/ 1898385 w 2131726"/>
                  <a:gd name="connsiteY3" fmla="*/ 598377 h 1830134"/>
                  <a:gd name="connsiteX4" fmla="*/ 1998388 w 2131726"/>
                  <a:gd name="connsiteY4" fmla="*/ 1118415 h 1830134"/>
                  <a:gd name="connsiteX5" fmla="*/ 2128392 w 2131726"/>
                  <a:gd name="connsiteY5" fmla="*/ 1578449 h 1830134"/>
                  <a:gd name="connsiteX6" fmla="*/ 2018389 w 2131726"/>
                  <a:gd name="connsiteY6" fmla="*/ 1608451 h 1830134"/>
                  <a:gd name="connsiteX7" fmla="*/ 1568376 w 2131726"/>
                  <a:gd name="connsiteY7" fmla="*/ 1678456 h 1830134"/>
                  <a:gd name="connsiteX8" fmla="*/ 618351 w 2131726"/>
                  <a:gd name="connsiteY8" fmla="*/ 1818466 h 1830134"/>
                  <a:gd name="connsiteX9" fmla="*/ 488347 w 2131726"/>
                  <a:gd name="connsiteY9" fmla="*/ 1608451 h 1830134"/>
                  <a:gd name="connsiteX10" fmla="*/ 408345 w 2131726"/>
                  <a:gd name="connsiteY10" fmla="*/ 1158418 h 1830134"/>
                  <a:gd name="connsiteX11" fmla="*/ 318342 w 2131726"/>
                  <a:gd name="connsiteY11" fmla="*/ 578376 h 1830134"/>
                  <a:gd name="connsiteX12" fmla="*/ 248340 w 2131726"/>
                  <a:gd name="connsiteY12" fmla="*/ 218350 h 1830134"/>
                  <a:gd name="connsiteX0" fmla="*/ 0 w 1883386"/>
                  <a:gd name="connsiteY0" fmla="*/ 218350 h 1830134"/>
                  <a:gd name="connsiteX1" fmla="*/ 1560043 w 1883386"/>
                  <a:gd name="connsiteY1" fmla="*/ 18335 h 1830134"/>
                  <a:gd name="connsiteX2" fmla="*/ 1580044 w 1883386"/>
                  <a:gd name="connsiteY2" fmla="*/ 108342 h 1830134"/>
                  <a:gd name="connsiteX3" fmla="*/ 1650045 w 1883386"/>
                  <a:gd name="connsiteY3" fmla="*/ 598377 h 1830134"/>
                  <a:gd name="connsiteX4" fmla="*/ 1750048 w 1883386"/>
                  <a:gd name="connsiteY4" fmla="*/ 1118415 h 1830134"/>
                  <a:gd name="connsiteX5" fmla="*/ 1880052 w 1883386"/>
                  <a:gd name="connsiteY5" fmla="*/ 1578449 h 1830134"/>
                  <a:gd name="connsiteX6" fmla="*/ 1770049 w 1883386"/>
                  <a:gd name="connsiteY6" fmla="*/ 1608451 h 1830134"/>
                  <a:gd name="connsiteX7" fmla="*/ 1320036 w 1883386"/>
                  <a:gd name="connsiteY7" fmla="*/ 1678456 h 1830134"/>
                  <a:gd name="connsiteX8" fmla="*/ 370011 w 1883386"/>
                  <a:gd name="connsiteY8" fmla="*/ 1818466 h 1830134"/>
                  <a:gd name="connsiteX9" fmla="*/ 240007 w 1883386"/>
                  <a:gd name="connsiteY9" fmla="*/ 1608451 h 1830134"/>
                  <a:gd name="connsiteX10" fmla="*/ 160005 w 1883386"/>
                  <a:gd name="connsiteY10" fmla="*/ 1158418 h 1830134"/>
                  <a:gd name="connsiteX11" fmla="*/ 70002 w 1883386"/>
                  <a:gd name="connsiteY11" fmla="*/ 578376 h 1830134"/>
                  <a:gd name="connsiteX12" fmla="*/ 0 w 1883386"/>
                  <a:gd name="connsiteY12" fmla="*/ 218350 h 1830134"/>
                  <a:gd name="connsiteX0" fmla="*/ 0 w 1883386"/>
                  <a:gd name="connsiteY0" fmla="*/ 206682 h 1818466"/>
                  <a:gd name="connsiteX1" fmla="*/ 1560043 w 1883386"/>
                  <a:gd name="connsiteY1" fmla="*/ 6667 h 1818466"/>
                  <a:gd name="connsiteX2" fmla="*/ 1580044 w 1883386"/>
                  <a:gd name="connsiteY2" fmla="*/ 96674 h 1818466"/>
                  <a:gd name="connsiteX3" fmla="*/ 1650045 w 1883386"/>
                  <a:gd name="connsiteY3" fmla="*/ 586709 h 1818466"/>
                  <a:gd name="connsiteX4" fmla="*/ 1750048 w 1883386"/>
                  <a:gd name="connsiteY4" fmla="*/ 1106747 h 1818466"/>
                  <a:gd name="connsiteX5" fmla="*/ 1880052 w 1883386"/>
                  <a:gd name="connsiteY5" fmla="*/ 1566781 h 1818466"/>
                  <a:gd name="connsiteX6" fmla="*/ 1770049 w 1883386"/>
                  <a:gd name="connsiteY6" fmla="*/ 1596783 h 1818466"/>
                  <a:gd name="connsiteX7" fmla="*/ 1320036 w 1883386"/>
                  <a:gd name="connsiteY7" fmla="*/ 1666788 h 1818466"/>
                  <a:gd name="connsiteX8" fmla="*/ 370011 w 1883386"/>
                  <a:gd name="connsiteY8" fmla="*/ 1806798 h 1818466"/>
                  <a:gd name="connsiteX9" fmla="*/ 240007 w 1883386"/>
                  <a:gd name="connsiteY9" fmla="*/ 1596783 h 1818466"/>
                  <a:gd name="connsiteX10" fmla="*/ 160005 w 1883386"/>
                  <a:gd name="connsiteY10" fmla="*/ 1146750 h 1818466"/>
                  <a:gd name="connsiteX11" fmla="*/ 70002 w 1883386"/>
                  <a:gd name="connsiteY11" fmla="*/ 566708 h 1818466"/>
                  <a:gd name="connsiteX12" fmla="*/ 0 w 1883386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80052" h="1818466">
                    <a:moveTo>
                      <a:pt x="0" y="206682"/>
                    </a:moveTo>
                    <a:cubicBezTo>
                      <a:pt x="248340" y="113342"/>
                      <a:pt x="1296702" y="25002"/>
                      <a:pt x="1560043" y="6667"/>
                    </a:cubicBezTo>
                    <a:cubicBezTo>
                      <a:pt x="1580043" y="86673"/>
                      <a:pt x="1565044" y="0"/>
                      <a:pt x="1580044" y="96674"/>
                    </a:cubicBezTo>
                    <a:cubicBezTo>
                      <a:pt x="1595044" y="193348"/>
                      <a:pt x="1621711" y="418363"/>
                      <a:pt x="1650045" y="586709"/>
                    </a:cubicBezTo>
                    <a:cubicBezTo>
                      <a:pt x="1678379" y="755055"/>
                      <a:pt x="1711714" y="943402"/>
                      <a:pt x="1750048" y="1106747"/>
                    </a:cubicBezTo>
                    <a:cubicBezTo>
                      <a:pt x="1788382" y="1270092"/>
                      <a:pt x="1876718" y="1485108"/>
                      <a:pt x="1880052" y="1566781"/>
                    </a:cubicBezTo>
                    <a:cubicBezTo>
                      <a:pt x="1830050" y="1576338"/>
                      <a:pt x="1863385" y="1580115"/>
                      <a:pt x="1770049" y="1596783"/>
                    </a:cubicBezTo>
                    <a:cubicBezTo>
                      <a:pt x="1676713" y="1613451"/>
                      <a:pt x="1320036" y="1666788"/>
                      <a:pt x="1320036" y="1666788"/>
                    </a:cubicBezTo>
                    <a:cubicBezTo>
                      <a:pt x="1086696" y="1701790"/>
                      <a:pt x="550016" y="1818466"/>
                      <a:pt x="370011" y="1806798"/>
                    </a:cubicBezTo>
                    <a:cubicBezTo>
                      <a:pt x="290113" y="1691790"/>
                      <a:pt x="275008" y="1706791"/>
                      <a:pt x="240007" y="1596783"/>
                    </a:cubicBezTo>
                    <a:cubicBezTo>
                      <a:pt x="205006" y="1486775"/>
                      <a:pt x="188339" y="1318429"/>
                      <a:pt x="160005" y="1146750"/>
                    </a:cubicBezTo>
                    <a:cubicBezTo>
                      <a:pt x="131671" y="975071"/>
                      <a:pt x="95003" y="723386"/>
                      <a:pt x="70002" y="566708"/>
                    </a:cubicBezTo>
                    <a:cubicBezTo>
                      <a:pt x="45001" y="410030"/>
                      <a:pt x="30001" y="389417"/>
                      <a:pt x="0" y="206682"/>
                    </a:cubicBez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69" name="Group 22"/>
            <p:cNvGrpSpPr>
              <a:grpSpLocks/>
            </p:cNvGrpSpPr>
            <p:nvPr/>
          </p:nvGrpSpPr>
          <p:grpSpPr bwMode="auto">
            <a:xfrm>
              <a:off x="5646287" y="3849289"/>
              <a:ext cx="1905000" cy="1952630"/>
              <a:chOff x="6248400" y="4419600"/>
              <a:chExt cx="1905000" cy="1952630"/>
            </a:xfrm>
          </p:grpSpPr>
          <p:sp>
            <p:nvSpPr>
              <p:cNvPr id="108" name="Freeform 20"/>
              <p:cNvSpPr/>
              <p:nvPr/>
            </p:nvSpPr>
            <p:spPr>
              <a:xfrm rot="21277687" flipH="1">
                <a:off x="6303930" y="4502545"/>
                <a:ext cx="1849470" cy="1869685"/>
              </a:xfrm>
              <a:custGeom>
                <a:avLst/>
                <a:gdLst>
                  <a:gd name="connsiteX0" fmla="*/ 0 w 1850051"/>
                  <a:gd name="connsiteY0" fmla="*/ 200014 h 1870136"/>
                  <a:gd name="connsiteX1" fmla="*/ 180005 w 1850051"/>
                  <a:gd name="connsiteY1" fmla="*/ 1870136 h 1870136"/>
                  <a:gd name="connsiteX2" fmla="*/ 1850051 w 1850051"/>
                  <a:gd name="connsiteY2" fmla="*/ 1530111 h 1870136"/>
                  <a:gd name="connsiteX3" fmla="*/ 1470040 w 1850051"/>
                  <a:gd name="connsiteY3" fmla="*/ 0 h 1870136"/>
                  <a:gd name="connsiteX4" fmla="*/ 0 w 1850051"/>
                  <a:gd name="connsiteY4" fmla="*/ 200014 h 1870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0051" h="1870136">
                    <a:moveTo>
                      <a:pt x="0" y="200014"/>
                    </a:moveTo>
                    <a:lnTo>
                      <a:pt x="180005" y="1870136"/>
                    </a:lnTo>
                    <a:lnTo>
                      <a:pt x="1850051" y="1530111"/>
                    </a:lnTo>
                    <a:lnTo>
                      <a:pt x="1470040" y="0"/>
                    </a:lnTo>
                    <a:lnTo>
                      <a:pt x="0" y="200014"/>
                    </a:lnTo>
                    <a:close/>
                  </a:path>
                </a:pathLst>
              </a:custGeom>
              <a:gradFill flip="none" rotWithShape="1">
                <a:gsLst>
                  <a:gs pos="51000">
                    <a:sysClr val="window" lastClr="FFFFFF">
                      <a:lumMod val="50000"/>
                    </a:sysClr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09" name="Freeform 5"/>
              <p:cNvSpPr/>
              <p:nvPr/>
            </p:nvSpPr>
            <p:spPr>
              <a:xfrm flipH="1">
                <a:off x="6248367" y="4420012"/>
                <a:ext cx="1879633" cy="1817309"/>
              </a:xfrm>
              <a:custGeom>
                <a:avLst/>
                <a:gdLst>
                  <a:gd name="connsiteX0" fmla="*/ 248340 w 2131726"/>
                  <a:gd name="connsiteY0" fmla="*/ 218350 h 1830134"/>
                  <a:gd name="connsiteX1" fmla="*/ 1808383 w 2131726"/>
                  <a:gd name="connsiteY1" fmla="*/ 18335 h 1830134"/>
                  <a:gd name="connsiteX2" fmla="*/ 1828384 w 2131726"/>
                  <a:gd name="connsiteY2" fmla="*/ 108342 h 1830134"/>
                  <a:gd name="connsiteX3" fmla="*/ 1898385 w 2131726"/>
                  <a:gd name="connsiteY3" fmla="*/ 598377 h 1830134"/>
                  <a:gd name="connsiteX4" fmla="*/ 1998388 w 2131726"/>
                  <a:gd name="connsiteY4" fmla="*/ 1118415 h 1830134"/>
                  <a:gd name="connsiteX5" fmla="*/ 2128392 w 2131726"/>
                  <a:gd name="connsiteY5" fmla="*/ 1578449 h 1830134"/>
                  <a:gd name="connsiteX6" fmla="*/ 2018389 w 2131726"/>
                  <a:gd name="connsiteY6" fmla="*/ 1608451 h 1830134"/>
                  <a:gd name="connsiteX7" fmla="*/ 1568376 w 2131726"/>
                  <a:gd name="connsiteY7" fmla="*/ 1678456 h 1830134"/>
                  <a:gd name="connsiteX8" fmla="*/ 618351 w 2131726"/>
                  <a:gd name="connsiteY8" fmla="*/ 1818466 h 1830134"/>
                  <a:gd name="connsiteX9" fmla="*/ 488347 w 2131726"/>
                  <a:gd name="connsiteY9" fmla="*/ 1608451 h 1830134"/>
                  <a:gd name="connsiteX10" fmla="*/ 408345 w 2131726"/>
                  <a:gd name="connsiteY10" fmla="*/ 1158418 h 1830134"/>
                  <a:gd name="connsiteX11" fmla="*/ 318342 w 2131726"/>
                  <a:gd name="connsiteY11" fmla="*/ 578376 h 1830134"/>
                  <a:gd name="connsiteX12" fmla="*/ 248340 w 2131726"/>
                  <a:gd name="connsiteY12" fmla="*/ 218350 h 1830134"/>
                  <a:gd name="connsiteX0" fmla="*/ 0 w 1883386"/>
                  <a:gd name="connsiteY0" fmla="*/ 218350 h 1830134"/>
                  <a:gd name="connsiteX1" fmla="*/ 1560043 w 1883386"/>
                  <a:gd name="connsiteY1" fmla="*/ 18335 h 1830134"/>
                  <a:gd name="connsiteX2" fmla="*/ 1580044 w 1883386"/>
                  <a:gd name="connsiteY2" fmla="*/ 108342 h 1830134"/>
                  <a:gd name="connsiteX3" fmla="*/ 1650045 w 1883386"/>
                  <a:gd name="connsiteY3" fmla="*/ 598377 h 1830134"/>
                  <a:gd name="connsiteX4" fmla="*/ 1750048 w 1883386"/>
                  <a:gd name="connsiteY4" fmla="*/ 1118415 h 1830134"/>
                  <a:gd name="connsiteX5" fmla="*/ 1880052 w 1883386"/>
                  <a:gd name="connsiteY5" fmla="*/ 1578449 h 1830134"/>
                  <a:gd name="connsiteX6" fmla="*/ 1770049 w 1883386"/>
                  <a:gd name="connsiteY6" fmla="*/ 1608451 h 1830134"/>
                  <a:gd name="connsiteX7" fmla="*/ 1320036 w 1883386"/>
                  <a:gd name="connsiteY7" fmla="*/ 1678456 h 1830134"/>
                  <a:gd name="connsiteX8" fmla="*/ 370011 w 1883386"/>
                  <a:gd name="connsiteY8" fmla="*/ 1818466 h 1830134"/>
                  <a:gd name="connsiteX9" fmla="*/ 240007 w 1883386"/>
                  <a:gd name="connsiteY9" fmla="*/ 1608451 h 1830134"/>
                  <a:gd name="connsiteX10" fmla="*/ 160005 w 1883386"/>
                  <a:gd name="connsiteY10" fmla="*/ 1158418 h 1830134"/>
                  <a:gd name="connsiteX11" fmla="*/ 70002 w 1883386"/>
                  <a:gd name="connsiteY11" fmla="*/ 578376 h 1830134"/>
                  <a:gd name="connsiteX12" fmla="*/ 0 w 1883386"/>
                  <a:gd name="connsiteY12" fmla="*/ 218350 h 1830134"/>
                  <a:gd name="connsiteX0" fmla="*/ 0 w 1883386"/>
                  <a:gd name="connsiteY0" fmla="*/ 206682 h 1818466"/>
                  <a:gd name="connsiteX1" fmla="*/ 1560043 w 1883386"/>
                  <a:gd name="connsiteY1" fmla="*/ 6667 h 1818466"/>
                  <a:gd name="connsiteX2" fmla="*/ 1580044 w 1883386"/>
                  <a:gd name="connsiteY2" fmla="*/ 96674 h 1818466"/>
                  <a:gd name="connsiteX3" fmla="*/ 1650045 w 1883386"/>
                  <a:gd name="connsiteY3" fmla="*/ 586709 h 1818466"/>
                  <a:gd name="connsiteX4" fmla="*/ 1750048 w 1883386"/>
                  <a:gd name="connsiteY4" fmla="*/ 1106747 h 1818466"/>
                  <a:gd name="connsiteX5" fmla="*/ 1880052 w 1883386"/>
                  <a:gd name="connsiteY5" fmla="*/ 1566781 h 1818466"/>
                  <a:gd name="connsiteX6" fmla="*/ 1770049 w 1883386"/>
                  <a:gd name="connsiteY6" fmla="*/ 1596783 h 1818466"/>
                  <a:gd name="connsiteX7" fmla="*/ 1320036 w 1883386"/>
                  <a:gd name="connsiteY7" fmla="*/ 1666788 h 1818466"/>
                  <a:gd name="connsiteX8" fmla="*/ 370011 w 1883386"/>
                  <a:gd name="connsiteY8" fmla="*/ 1806798 h 1818466"/>
                  <a:gd name="connsiteX9" fmla="*/ 240007 w 1883386"/>
                  <a:gd name="connsiteY9" fmla="*/ 1596783 h 1818466"/>
                  <a:gd name="connsiteX10" fmla="*/ 160005 w 1883386"/>
                  <a:gd name="connsiteY10" fmla="*/ 1146750 h 1818466"/>
                  <a:gd name="connsiteX11" fmla="*/ 70002 w 1883386"/>
                  <a:gd name="connsiteY11" fmla="*/ 566708 h 1818466"/>
                  <a:gd name="connsiteX12" fmla="*/ 0 w 1883386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  <a:gd name="connsiteX0" fmla="*/ 0 w 1880052"/>
                  <a:gd name="connsiteY0" fmla="*/ 206682 h 1818466"/>
                  <a:gd name="connsiteX1" fmla="*/ 1560043 w 1880052"/>
                  <a:gd name="connsiteY1" fmla="*/ 6667 h 1818466"/>
                  <a:gd name="connsiteX2" fmla="*/ 1580044 w 1880052"/>
                  <a:gd name="connsiteY2" fmla="*/ 96674 h 1818466"/>
                  <a:gd name="connsiteX3" fmla="*/ 1650045 w 1880052"/>
                  <a:gd name="connsiteY3" fmla="*/ 586709 h 1818466"/>
                  <a:gd name="connsiteX4" fmla="*/ 1750048 w 1880052"/>
                  <a:gd name="connsiteY4" fmla="*/ 1106747 h 1818466"/>
                  <a:gd name="connsiteX5" fmla="*/ 1880052 w 1880052"/>
                  <a:gd name="connsiteY5" fmla="*/ 1566781 h 1818466"/>
                  <a:gd name="connsiteX6" fmla="*/ 1770049 w 1880052"/>
                  <a:gd name="connsiteY6" fmla="*/ 1596783 h 1818466"/>
                  <a:gd name="connsiteX7" fmla="*/ 1320036 w 1880052"/>
                  <a:gd name="connsiteY7" fmla="*/ 1666788 h 1818466"/>
                  <a:gd name="connsiteX8" fmla="*/ 370011 w 1880052"/>
                  <a:gd name="connsiteY8" fmla="*/ 1806798 h 1818466"/>
                  <a:gd name="connsiteX9" fmla="*/ 240007 w 1880052"/>
                  <a:gd name="connsiteY9" fmla="*/ 1596783 h 1818466"/>
                  <a:gd name="connsiteX10" fmla="*/ 160005 w 1880052"/>
                  <a:gd name="connsiteY10" fmla="*/ 1146750 h 1818466"/>
                  <a:gd name="connsiteX11" fmla="*/ 70002 w 1880052"/>
                  <a:gd name="connsiteY11" fmla="*/ 566708 h 1818466"/>
                  <a:gd name="connsiteX12" fmla="*/ 0 w 1880052"/>
                  <a:gd name="connsiteY12" fmla="*/ 206682 h 181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80052" h="1818466">
                    <a:moveTo>
                      <a:pt x="0" y="206682"/>
                    </a:moveTo>
                    <a:cubicBezTo>
                      <a:pt x="248340" y="113342"/>
                      <a:pt x="1296702" y="25002"/>
                      <a:pt x="1560043" y="6667"/>
                    </a:cubicBezTo>
                    <a:cubicBezTo>
                      <a:pt x="1580043" y="86673"/>
                      <a:pt x="1565044" y="0"/>
                      <a:pt x="1580044" y="96674"/>
                    </a:cubicBezTo>
                    <a:cubicBezTo>
                      <a:pt x="1595044" y="193348"/>
                      <a:pt x="1621711" y="418363"/>
                      <a:pt x="1650045" y="586709"/>
                    </a:cubicBezTo>
                    <a:cubicBezTo>
                      <a:pt x="1678379" y="755055"/>
                      <a:pt x="1711714" y="943402"/>
                      <a:pt x="1750048" y="1106747"/>
                    </a:cubicBezTo>
                    <a:cubicBezTo>
                      <a:pt x="1788382" y="1270092"/>
                      <a:pt x="1876718" y="1485108"/>
                      <a:pt x="1880052" y="1566781"/>
                    </a:cubicBezTo>
                    <a:cubicBezTo>
                      <a:pt x="1830050" y="1576338"/>
                      <a:pt x="1863385" y="1580115"/>
                      <a:pt x="1770049" y="1596783"/>
                    </a:cubicBezTo>
                    <a:cubicBezTo>
                      <a:pt x="1676713" y="1613451"/>
                      <a:pt x="1320036" y="1666788"/>
                      <a:pt x="1320036" y="1666788"/>
                    </a:cubicBezTo>
                    <a:cubicBezTo>
                      <a:pt x="1086696" y="1701790"/>
                      <a:pt x="550016" y="1818466"/>
                      <a:pt x="370011" y="1806798"/>
                    </a:cubicBezTo>
                    <a:cubicBezTo>
                      <a:pt x="290113" y="1691790"/>
                      <a:pt x="275008" y="1706791"/>
                      <a:pt x="240007" y="1596783"/>
                    </a:cubicBezTo>
                    <a:cubicBezTo>
                      <a:pt x="205006" y="1486775"/>
                      <a:pt x="188339" y="1318429"/>
                      <a:pt x="160005" y="1146750"/>
                    </a:cubicBezTo>
                    <a:cubicBezTo>
                      <a:pt x="131671" y="975071"/>
                      <a:pt x="95003" y="723386"/>
                      <a:pt x="70002" y="566708"/>
                    </a:cubicBezTo>
                    <a:cubicBezTo>
                      <a:pt x="45001" y="410030"/>
                      <a:pt x="30001" y="389417"/>
                      <a:pt x="0" y="206682"/>
                    </a:cubicBezTo>
                    <a:close/>
                  </a:path>
                </a:pathLst>
              </a:custGeom>
              <a:gradFill rotWithShape="1">
                <a:gsLst>
                  <a:gs pos="89000">
                    <a:srgbClr val="E9D169"/>
                  </a:gs>
                  <a:gs pos="24000">
                    <a:srgbClr val="FFE473"/>
                  </a:gs>
                  <a:gs pos="0">
                    <a:srgbClr val="E9D169"/>
                  </a:gs>
                  <a:gs pos="100000">
                    <a:srgbClr val="E9D169"/>
                  </a:gs>
                  <a:gs pos="74000">
                    <a:srgbClr val="FFE473"/>
                  </a:gs>
                </a:gsLst>
                <a:lin ang="1584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 rot="344736">
              <a:off x="3555480" y="3990959"/>
              <a:ext cx="1676429" cy="1676051"/>
            </a:xfrm>
            <a:prstGeom prst="rect">
              <a:avLst/>
            </a:prstGeom>
            <a:gradFill rotWithShape="1">
              <a:gsLst>
                <a:gs pos="0">
                  <a:srgbClr val="E46C0A"/>
                </a:gs>
                <a:gs pos="100000">
                  <a:srgbClr val="F79646"/>
                </a:gs>
              </a:gsLst>
              <a:lin ang="5400000"/>
            </a:gradFill>
            <a:ln>
              <a:noFill/>
            </a:ln>
            <a:effectLst>
              <a:outerShdw blurRad="50800" dist="63500" dir="5699981" rotWithShape="0">
                <a:srgbClr val="808080">
                  <a:alpha val="42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grpSp>
          <p:nvGrpSpPr>
            <p:cNvPr id="71" name="Group 24"/>
            <p:cNvGrpSpPr>
              <a:grpSpLocks/>
            </p:cNvGrpSpPr>
            <p:nvPr/>
          </p:nvGrpSpPr>
          <p:grpSpPr bwMode="auto">
            <a:xfrm>
              <a:off x="5646287" y="1464186"/>
              <a:ext cx="1828800" cy="1740127"/>
              <a:chOff x="6019800" y="1660121"/>
              <a:chExt cx="1828800" cy="1740127"/>
            </a:xfrm>
          </p:grpSpPr>
          <p:sp>
            <p:nvSpPr>
              <p:cNvPr id="106" name="Freeform 15"/>
              <p:cNvSpPr/>
              <p:nvPr/>
            </p:nvSpPr>
            <p:spPr>
              <a:xfrm>
                <a:off x="6149944" y="1790269"/>
                <a:ext cx="1679604" cy="1609389"/>
              </a:xfrm>
              <a:custGeom>
                <a:avLst/>
                <a:gdLst>
                  <a:gd name="connsiteX0" fmla="*/ 1670046 w 1680046"/>
                  <a:gd name="connsiteY0" fmla="*/ 60004 h 1610117"/>
                  <a:gd name="connsiteX1" fmla="*/ 1680046 w 1680046"/>
                  <a:gd name="connsiteY1" fmla="*/ 1610117 h 1610117"/>
                  <a:gd name="connsiteX2" fmla="*/ 0 w 1680046"/>
                  <a:gd name="connsiteY2" fmla="*/ 1590115 h 1610117"/>
                  <a:gd name="connsiteX3" fmla="*/ 200006 w 1680046"/>
                  <a:gd name="connsiteY3" fmla="*/ 0 h 1610117"/>
                  <a:gd name="connsiteX4" fmla="*/ 1670046 w 1680046"/>
                  <a:gd name="connsiteY4" fmla="*/ 60004 h 161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046" h="1610117">
                    <a:moveTo>
                      <a:pt x="1670046" y="60004"/>
                    </a:moveTo>
                    <a:cubicBezTo>
                      <a:pt x="1673379" y="576708"/>
                      <a:pt x="1676713" y="1093413"/>
                      <a:pt x="1680046" y="1610117"/>
                    </a:cubicBezTo>
                    <a:lnTo>
                      <a:pt x="0" y="1590115"/>
                    </a:lnTo>
                    <a:lnTo>
                      <a:pt x="200006" y="0"/>
                    </a:lnTo>
                    <a:lnTo>
                      <a:pt x="1670046" y="600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100000">
                    <a:sysClr val="window" lastClr="FFFFFF">
                      <a:lumMod val="65000"/>
                      <a:alpha val="35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sp>
            <p:nvSpPr>
              <p:cNvPr id="107" name="Freeform 7"/>
              <p:cNvSpPr/>
              <p:nvPr/>
            </p:nvSpPr>
            <p:spPr>
              <a:xfrm>
                <a:off x="6019767" y="1660121"/>
                <a:ext cx="1828832" cy="1691922"/>
              </a:xfrm>
              <a:custGeom>
                <a:avLst/>
                <a:gdLst>
                  <a:gd name="connsiteX0" fmla="*/ 0 w 1676400"/>
                  <a:gd name="connsiteY0" fmla="*/ 0 h 1676400"/>
                  <a:gd name="connsiteX1" fmla="*/ 1676400 w 1676400"/>
                  <a:gd name="connsiteY1" fmla="*/ 0 h 1676400"/>
                  <a:gd name="connsiteX2" fmla="*/ 1676400 w 1676400"/>
                  <a:gd name="connsiteY2" fmla="*/ 1676400 h 1676400"/>
                  <a:gd name="connsiteX3" fmla="*/ 0 w 1676400"/>
                  <a:gd name="connsiteY3" fmla="*/ 1676400 h 1676400"/>
                  <a:gd name="connsiteX4" fmla="*/ 0 w 1676400"/>
                  <a:gd name="connsiteY4" fmla="*/ 0 h 1676400"/>
                  <a:gd name="connsiteX0" fmla="*/ 152400 w 1828800"/>
                  <a:gd name="connsiteY0" fmla="*/ 0 h 1676400"/>
                  <a:gd name="connsiteX1" fmla="*/ 1828800 w 1828800"/>
                  <a:gd name="connsiteY1" fmla="*/ 0 h 1676400"/>
                  <a:gd name="connsiteX2" fmla="*/ 1828800 w 1828800"/>
                  <a:gd name="connsiteY2" fmla="*/ 1676400 h 1676400"/>
                  <a:gd name="connsiteX3" fmla="*/ 0 w 1828800"/>
                  <a:gd name="connsiteY3" fmla="*/ 1676400 h 1676400"/>
                  <a:gd name="connsiteX4" fmla="*/ 152400 w 1828800"/>
                  <a:gd name="connsiteY4" fmla="*/ 0 h 1676400"/>
                  <a:gd name="connsiteX0" fmla="*/ 152400 w 2082800"/>
                  <a:gd name="connsiteY0" fmla="*/ 279400 h 1955800"/>
                  <a:gd name="connsiteX1" fmla="*/ 1828800 w 2082800"/>
                  <a:gd name="connsiteY1" fmla="*/ 279400 h 1955800"/>
                  <a:gd name="connsiteX2" fmla="*/ 1676400 w 2082800"/>
                  <a:gd name="connsiteY2" fmla="*/ 1955800 h 1955800"/>
                  <a:gd name="connsiteX3" fmla="*/ 0 w 2082800"/>
                  <a:gd name="connsiteY3" fmla="*/ 1955800 h 1955800"/>
                  <a:gd name="connsiteX4" fmla="*/ 152400 w 2082800"/>
                  <a:gd name="connsiteY4" fmla="*/ 279400 h 1955800"/>
                  <a:gd name="connsiteX0" fmla="*/ 152400 w 2082800"/>
                  <a:gd name="connsiteY0" fmla="*/ 16279 h 1692679"/>
                  <a:gd name="connsiteX1" fmla="*/ 1828800 w 2082800"/>
                  <a:gd name="connsiteY1" fmla="*/ 16279 h 1692679"/>
                  <a:gd name="connsiteX2" fmla="*/ 1676400 w 2082800"/>
                  <a:gd name="connsiteY2" fmla="*/ 1692679 h 1692679"/>
                  <a:gd name="connsiteX3" fmla="*/ 0 w 2082800"/>
                  <a:gd name="connsiteY3" fmla="*/ 1692679 h 1692679"/>
                  <a:gd name="connsiteX4" fmla="*/ 152400 w 2082800"/>
                  <a:gd name="connsiteY4" fmla="*/ 16279 h 1692679"/>
                  <a:gd name="connsiteX0" fmla="*/ 152400 w 1828800"/>
                  <a:gd name="connsiteY0" fmla="*/ 16279 h 1692679"/>
                  <a:gd name="connsiteX1" fmla="*/ 1828800 w 1828800"/>
                  <a:gd name="connsiteY1" fmla="*/ 16279 h 1692679"/>
                  <a:gd name="connsiteX2" fmla="*/ 1676400 w 1828800"/>
                  <a:gd name="connsiteY2" fmla="*/ 1692679 h 1692679"/>
                  <a:gd name="connsiteX3" fmla="*/ 0 w 1828800"/>
                  <a:gd name="connsiteY3" fmla="*/ 1692679 h 1692679"/>
                  <a:gd name="connsiteX4" fmla="*/ 152400 w 1828800"/>
                  <a:gd name="connsiteY4" fmla="*/ 16279 h 1692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28800" h="1692679">
                    <a:moveTo>
                      <a:pt x="152400" y="16279"/>
                    </a:moveTo>
                    <a:cubicBezTo>
                      <a:pt x="711200" y="16279"/>
                      <a:pt x="1491204" y="0"/>
                      <a:pt x="1828800" y="16279"/>
                    </a:cubicBezTo>
                    <a:cubicBezTo>
                      <a:pt x="1780413" y="324626"/>
                      <a:pt x="1727200" y="1133879"/>
                      <a:pt x="1676400" y="1692679"/>
                    </a:cubicBezTo>
                    <a:lnTo>
                      <a:pt x="0" y="1692679"/>
                    </a:lnTo>
                    <a:lnTo>
                      <a:pt x="152400" y="1627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BBB59"/>
                  </a:gs>
                  <a:gs pos="100000">
                    <a:srgbClr val="9BBB59">
                      <a:lumMod val="75000"/>
                    </a:srgbClr>
                  </a:gs>
                  <a:gs pos="77000">
                    <a:srgbClr val="9BBB5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3453878" y="1781620"/>
              <a:ext cx="1676429" cy="1676051"/>
            </a:xfrm>
            <a:prstGeom prst="rect">
              <a:avLst/>
            </a:prstGeom>
            <a:gradFill rotWithShape="1">
              <a:gsLst>
                <a:gs pos="0">
                  <a:srgbClr val="72AAC6"/>
                </a:gs>
                <a:gs pos="27000">
                  <a:srgbClr val="7DB8CD"/>
                </a:gs>
                <a:gs pos="100000">
                  <a:srgbClr val="72AAC6"/>
                </a:gs>
              </a:gsLst>
              <a:lin ang="5400000"/>
            </a:gradFill>
            <a:ln>
              <a:noFill/>
            </a:ln>
            <a:effectLst>
              <a:outerShdw blurRad="50800" dist="50800" dir="5159974" rotWithShape="0">
                <a:srgbClr val="808080">
                  <a:alpha val="42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grpSp>
          <p:nvGrpSpPr>
            <p:cNvPr id="73" name="Group 29"/>
            <p:cNvGrpSpPr>
              <a:grpSpLocks/>
            </p:cNvGrpSpPr>
            <p:nvPr/>
          </p:nvGrpSpPr>
          <p:grpSpPr bwMode="auto">
            <a:xfrm>
              <a:off x="3657082" y="1887838"/>
              <a:ext cx="382595" cy="461665"/>
              <a:chOff x="1915248" y="1438328"/>
              <a:chExt cx="382595" cy="461665"/>
            </a:xfrm>
          </p:grpSpPr>
          <p:sp>
            <p:nvSpPr>
              <p:cNvPr id="104" name="TextBox 30"/>
              <p:cNvSpPr txBox="1">
                <a:spLocks noChangeArrowheads="1"/>
              </p:cNvSpPr>
              <p:nvPr/>
            </p:nvSpPr>
            <p:spPr bwMode="auto">
              <a:xfrm>
                <a:off x="1947724" y="1438328"/>
                <a:ext cx="3177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2</a:t>
                </a:r>
              </a:p>
            </p:txBody>
          </p:sp>
          <p:sp>
            <p:nvSpPr>
              <p:cNvPr id="105" name="Freeform 31"/>
              <p:cNvSpPr/>
              <p:nvPr/>
            </p:nvSpPr>
            <p:spPr>
              <a:xfrm>
                <a:off x="1915248" y="1487653"/>
                <a:ext cx="382595" cy="388856"/>
              </a:xfrm>
              <a:custGeom>
                <a:avLst/>
                <a:gdLst>
                  <a:gd name="connsiteX0" fmla="*/ 263341 w 475014"/>
                  <a:gd name="connsiteY0" fmla="*/ 80006 h 483369"/>
                  <a:gd name="connsiteX1" fmla="*/ 73336 w 475014"/>
                  <a:gd name="connsiteY1" fmla="*/ 140010 h 483369"/>
                  <a:gd name="connsiteX2" fmla="*/ 13334 w 475014"/>
                  <a:gd name="connsiteY2" fmla="*/ 320023 h 483369"/>
                  <a:gd name="connsiteX3" fmla="*/ 153338 w 475014"/>
                  <a:gd name="connsiteY3" fmla="*/ 460034 h 483369"/>
                  <a:gd name="connsiteX4" fmla="*/ 413345 w 475014"/>
                  <a:gd name="connsiteY4" fmla="*/ 440032 h 483369"/>
                  <a:gd name="connsiteX5" fmla="*/ 463347 w 475014"/>
                  <a:gd name="connsiteY5" fmla="*/ 200015 h 483369"/>
                  <a:gd name="connsiteX6" fmla="*/ 343343 w 475014"/>
                  <a:gd name="connsiteY6" fmla="*/ 0 h 48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5014" h="483369">
                    <a:moveTo>
                      <a:pt x="263341" y="80006"/>
                    </a:moveTo>
                    <a:cubicBezTo>
                      <a:pt x="189172" y="90006"/>
                      <a:pt x="115004" y="100007"/>
                      <a:pt x="73336" y="140010"/>
                    </a:cubicBezTo>
                    <a:cubicBezTo>
                      <a:pt x="31668" y="180013"/>
                      <a:pt x="0" y="266686"/>
                      <a:pt x="13334" y="320023"/>
                    </a:cubicBezTo>
                    <a:cubicBezTo>
                      <a:pt x="26668" y="373360"/>
                      <a:pt x="86670" y="440033"/>
                      <a:pt x="153338" y="460034"/>
                    </a:cubicBezTo>
                    <a:cubicBezTo>
                      <a:pt x="220006" y="480035"/>
                      <a:pt x="361677" y="483369"/>
                      <a:pt x="413345" y="440032"/>
                    </a:cubicBezTo>
                    <a:cubicBezTo>
                      <a:pt x="465013" y="396696"/>
                      <a:pt x="475014" y="273354"/>
                      <a:pt x="463347" y="200015"/>
                    </a:cubicBezTo>
                    <a:cubicBezTo>
                      <a:pt x="451680" y="126676"/>
                      <a:pt x="397511" y="63338"/>
                      <a:pt x="343343" y="0"/>
                    </a:cubicBezTo>
                  </a:path>
                </a:pathLst>
              </a:custGeom>
              <a:no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sp>
          <p:nvSpPr>
            <p:cNvPr id="74" name="TextBox 33"/>
            <p:cNvSpPr txBox="1">
              <a:spLocks noChangeArrowheads="1"/>
            </p:cNvSpPr>
            <p:nvPr/>
          </p:nvSpPr>
          <p:spPr bwMode="auto">
            <a:xfrm>
              <a:off x="5975558" y="1556172"/>
              <a:ext cx="3177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</a:rPr>
                <a:t>3</a:t>
              </a:r>
            </a:p>
          </p:txBody>
        </p:sp>
        <p:sp>
          <p:nvSpPr>
            <p:cNvPr id="75" name="Oval 35"/>
            <p:cNvSpPr/>
            <p:nvPr/>
          </p:nvSpPr>
          <p:spPr>
            <a:xfrm>
              <a:off x="5974872" y="1594334"/>
              <a:ext cx="354019" cy="423774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76" name="TextBox 36"/>
            <p:cNvSpPr txBox="1">
              <a:spLocks noChangeArrowheads="1"/>
            </p:cNvSpPr>
            <p:nvPr/>
          </p:nvSpPr>
          <p:spPr bwMode="auto">
            <a:xfrm>
              <a:off x="1587240" y="3849289"/>
              <a:ext cx="3177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</a:rPr>
                <a:t>4</a:t>
              </a:r>
            </a:p>
          </p:txBody>
        </p:sp>
        <p:sp>
          <p:nvSpPr>
            <p:cNvPr id="77" name="Oval 37"/>
            <p:cNvSpPr/>
            <p:nvPr/>
          </p:nvSpPr>
          <p:spPr>
            <a:xfrm rot="2921021">
              <a:off x="1587780" y="3939339"/>
              <a:ext cx="353939" cy="327031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78" name="TextBox 38"/>
            <p:cNvSpPr txBox="1">
              <a:spLocks noChangeArrowheads="1"/>
            </p:cNvSpPr>
            <p:nvPr/>
          </p:nvSpPr>
          <p:spPr bwMode="auto">
            <a:xfrm>
              <a:off x="3689558" y="3957935"/>
              <a:ext cx="3177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</a:rPr>
                <a:t>5</a:t>
              </a:r>
            </a:p>
          </p:txBody>
        </p:sp>
        <p:sp>
          <p:nvSpPr>
            <p:cNvPr id="79" name="Freeform 39"/>
            <p:cNvSpPr/>
            <p:nvPr/>
          </p:nvSpPr>
          <p:spPr>
            <a:xfrm>
              <a:off x="3684070" y="4048098"/>
              <a:ext cx="346081" cy="355526"/>
            </a:xfrm>
            <a:custGeom>
              <a:avLst/>
              <a:gdLst>
                <a:gd name="connsiteX0" fmla="*/ 306675 w 346676"/>
                <a:gd name="connsiteY0" fmla="*/ 71672 h 355026"/>
                <a:gd name="connsiteX1" fmla="*/ 216673 w 346676"/>
                <a:gd name="connsiteY1" fmla="*/ 11668 h 355026"/>
                <a:gd name="connsiteX2" fmla="*/ 46668 w 346676"/>
                <a:gd name="connsiteY2" fmla="*/ 31669 h 355026"/>
                <a:gd name="connsiteX3" fmla="*/ 6667 w 346676"/>
                <a:gd name="connsiteY3" fmla="*/ 201682 h 355026"/>
                <a:gd name="connsiteX4" fmla="*/ 86669 w 346676"/>
                <a:gd name="connsiteY4" fmla="*/ 321691 h 355026"/>
                <a:gd name="connsiteX5" fmla="*/ 266674 w 346676"/>
                <a:gd name="connsiteY5" fmla="*/ 331691 h 355026"/>
                <a:gd name="connsiteX6" fmla="*/ 336676 w 346676"/>
                <a:gd name="connsiteY6" fmla="*/ 181680 h 355026"/>
                <a:gd name="connsiteX7" fmla="*/ 306675 w 346676"/>
                <a:gd name="connsiteY7" fmla="*/ 71672 h 35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676" h="355026">
                  <a:moveTo>
                    <a:pt x="306675" y="71672"/>
                  </a:moveTo>
                  <a:cubicBezTo>
                    <a:pt x="286675" y="43337"/>
                    <a:pt x="260007" y="18335"/>
                    <a:pt x="216673" y="11668"/>
                  </a:cubicBezTo>
                  <a:cubicBezTo>
                    <a:pt x="173339" y="5001"/>
                    <a:pt x="81669" y="0"/>
                    <a:pt x="46668" y="31669"/>
                  </a:cubicBezTo>
                  <a:cubicBezTo>
                    <a:pt x="11667" y="63338"/>
                    <a:pt x="0" y="153345"/>
                    <a:pt x="6667" y="201682"/>
                  </a:cubicBezTo>
                  <a:cubicBezTo>
                    <a:pt x="13334" y="250019"/>
                    <a:pt x="43335" y="300023"/>
                    <a:pt x="86669" y="321691"/>
                  </a:cubicBezTo>
                  <a:cubicBezTo>
                    <a:pt x="130004" y="343359"/>
                    <a:pt x="225006" y="355026"/>
                    <a:pt x="266674" y="331691"/>
                  </a:cubicBezTo>
                  <a:cubicBezTo>
                    <a:pt x="308342" y="308356"/>
                    <a:pt x="326676" y="225016"/>
                    <a:pt x="336676" y="181680"/>
                  </a:cubicBezTo>
                  <a:cubicBezTo>
                    <a:pt x="346676" y="138344"/>
                    <a:pt x="326675" y="100007"/>
                    <a:pt x="306675" y="71672"/>
                  </a:cubicBezTo>
                  <a:close/>
                </a:path>
              </a:pathLst>
            </a:cu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grpSp>
          <p:nvGrpSpPr>
            <p:cNvPr id="80" name="Group 40"/>
            <p:cNvGrpSpPr>
              <a:grpSpLocks/>
            </p:cNvGrpSpPr>
            <p:nvPr/>
          </p:nvGrpSpPr>
          <p:grpSpPr bwMode="auto">
            <a:xfrm>
              <a:off x="6019123" y="3937933"/>
              <a:ext cx="381677" cy="461665"/>
              <a:chOff x="1915766" y="1446969"/>
              <a:chExt cx="381677" cy="461665"/>
            </a:xfrm>
          </p:grpSpPr>
          <p:sp>
            <p:nvSpPr>
              <p:cNvPr id="86" name="TextBox 41"/>
              <p:cNvSpPr txBox="1">
                <a:spLocks noChangeArrowheads="1"/>
              </p:cNvSpPr>
              <p:nvPr/>
            </p:nvSpPr>
            <p:spPr bwMode="auto">
              <a:xfrm>
                <a:off x="1937724" y="1446969"/>
                <a:ext cx="3177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6</a:t>
                </a:r>
              </a:p>
            </p:txBody>
          </p:sp>
          <p:sp>
            <p:nvSpPr>
              <p:cNvPr id="87" name="Freeform 42"/>
              <p:cNvSpPr/>
              <p:nvPr/>
            </p:nvSpPr>
            <p:spPr>
              <a:xfrm>
                <a:off x="1915966" y="1488884"/>
                <a:ext cx="381007" cy="387269"/>
              </a:xfrm>
              <a:custGeom>
                <a:avLst/>
                <a:gdLst>
                  <a:gd name="connsiteX0" fmla="*/ 263341 w 475014"/>
                  <a:gd name="connsiteY0" fmla="*/ 80006 h 483369"/>
                  <a:gd name="connsiteX1" fmla="*/ 73336 w 475014"/>
                  <a:gd name="connsiteY1" fmla="*/ 140010 h 483369"/>
                  <a:gd name="connsiteX2" fmla="*/ 13334 w 475014"/>
                  <a:gd name="connsiteY2" fmla="*/ 320023 h 483369"/>
                  <a:gd name="connsiteX3" fmla="*/ 153338 w 475014"/>
                  <a:gd name="connsiteY3" fmla="*/ 460034 h 483369"/>
                  <a:gd name="connsiteX4" fmla="*/ 413345 w 475014"/>
                  <a:gd name="connsiteY4" fmla="*/ 440032 h 483369"/>
                  <a:gd name="connsiteX5" fmla="*/ 463347 w 475014"/>
                  <a:gd name="connsiteY5" fmla="*/ 200015 h 483369"/>
                  <a:gd name="connsiteX6" fmla="*/ 343343 w 475014"/>
                  <a:gd name="connsiteY6" fmla="*/ 0 h 48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5014" h="483369">
                    <a:moveTo>
                      <a:pt x="263341" y="80006"/>
                    </a:moveTo>
                    <a:cubicBezTo>
                      <a:pt x="189172" y="90006"/>
                      <a:pt x="115004" y="100007"/>
                      <a:pt x="73336" y="140010"/>
                    </a:cubicBezTo>
                    <a:cubicBezTo>
                      <a:pt x="31668" y="180013"/>
                      <a:pt x="0" y="266686"/>
                      <a:pt x="13334" y="320023"/>
                    </a:cubicBezTo>
                    <a:cubicBezTo>
                      <a:pt x="26668" y="373360"/>
                      <a:pt x="86670" y="440033"/>
                      <a:pt x="153338" y="460034"/>
                    </a:cubicBezTo>
                    <a:cubicBezTo>
                      <a:pt x="220006" y="480035"/>
                      <a:pt x="361677" y="483369"/>
                      <a:pt x="413345" y="440032"/>
                    </a:cubicBezTo>
                    <a:cubicBezTo>
                      <a:pt x="465013" y="396696"/>
                      <a:pt x="475014" y="273354"/>
                      <a:pt x="463347" y="200015"/>
                    </a:cubicBezTo>
                    <a:cubicBezTo>
                      <a:pt x="451680" y="126676"/>
                      <a:pt x="397511" y="63338"/>
                      <a:pt x="343343" y="0"/>
                    </a:cubicBezTo>
                  </a:path>
                </a:pathLst>
              </a:cu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sp>
          <p:nvSpPr>
            <p:cNvPr id="81" name="TextBox 46"/>
            <p:cNvSpPr txBox="1">
              <a:spLocks noChangeArrowheads="1"/>
            </p:cNvSpPr>
            <p:nvPr/>
          </p:nvSpPr>
          <p:spPr bwMode="auto">
            <a:xfrm>
              <a:off x="3454586" y="2438368"/>
              <a:ext cx="1654955" cy="61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algn="ctr" eaLnBrk="1" hangingPunct="1">
                <a:defRPr/>
              </a:pPr>
              <a:r>
                <a:rPr lang="zh-CN" altLang="en-US" sz="1700" b="1" kern="0" dirty="0" smtClean="0">
                  <a:solidFill>
                    <a:srgbClr val="FFFFFF"/>
                  </a:solidFill>
                  <a:latin typeface="+mn-ea"/>
                  <a:ea typeface="+mn-ea"/>
                </a:rPr>
                <a:t>此处添加</a:t>
              </a:r>
              <a:endParaRPr lang="en-US" altLang="zh-CN" sz="1700" b="1" kern="0" dirty="0" smtClean="0">
                <a:solidFill>
                  <a:srgbClr val="FFFFFF"/>
                </a:solidFill>
                <a:latin typeface="+mn-ea"/>
                <a:ea typeface="+mn-ea"/>
              </a:endParaRPr>
            </a:p>
            <a:p>
              <a:pPr lvl="0" algn="ctr" eaLnBrk="1" hangingPunct="1">
                <a:defRPr/>
              </a:pPr>
              <a:r>
                <a:rPr lang="zh-CN" altLang="en-US" sz="1700" b="1" kern="0" dirty="0" smtClean="0">
                  <a:solidFill>
                    <a:srgbClr val="FFFFFF"/>
                  </a:solidFill>
                  <a:latin typeface="+mn-ea"/>
                  <a:ea typeface="+mn-ea"/>
                </a:rPr>
                <a:t>文字</a:t>
              </a:r>
              <a:endParaRPr lang="zh-CN" altLang="en-US" sz="1700" b="1" kern="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sp>
          <p:nvSpPr>
            <p:cNvPr id="82" name="TextBox 47"/>
            <p:cNvSpPr txBox="1">
              <a:spLocks noChangeArrowheads="1"/>
            </p:cNvSpPr>
            <p:nvPr/>
          </p:nvSpPr>
          <p:spPr bwMode="auto">
            <a:xfrm>
              <a:off x="5687299" y="2129747"/>
              <a:ext cx="1714059" cy="61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algn="ctr" eaLnBrk="1" hangingPunct="1">
                <a:defRPr/>
              </a:pPr>
              <a:r>
                <a:rPr lang="zh-CN" altLang="en-US" sz="1700" b="1" kern="0" dirty="0">
                  <a:solidFill>
                    <a:srgbClr val="FFFFFF"/>
                  </a:solidFill>
                  <a:latin typeface="+mn-ea"/>
                  <a:ea typeface="+mn-ea"/>
                </a:rPr>
                <a:t>此处</a:t>
              </a:r>
              <a:r>
                <a:rPr lang="zh-CN" altLang="en-US" sz="1700" b="1" kern="0" dirty="0" smtClean="0">
                  <a:solidFill>
                    <a:srgbClr val="FFFFFF"/>
                  </a:solidFill>
                  <a:latin typeface="+mn-ea"/>
                  <a:ea typeface="+mn-ea"/>
                </a:rPr>
                <a:t>添加</a:t>
              </a:r>
              <a:endParaRPr lang="en-US" altLang="zh-CN" sz="1700" b="1" kern="0" dirty="0" smtClean="0">
                <a:solidFill>
                  <a:srgbClr val="FFFFFF"/>
                </a:solidFill>
                <a:latin typeface="+mn-ea"/>
                <a:ea typeface="+mn-ea"/>
              </a:endParaRPr>
            </a:p>
            <a:p>
              <a:pPr lvl="0" algn="ctr" eaLnBrk="1" hangingPunct="1">
                <a:defRPr/>
              </a:pPr>
              <a:r>
                <a:rPr lang="zh-CN" altLang="en-US" sz="1700" b="1" kern="0" dirty="0" smtClean="0">
                  <a:solidFill>
                    <a:srgbClr val="FFFFFF"/>
                  </a:solidFill>
                  <a:latin typeface="+mn-ea"/>
                  <a:ea typeface="+mn-ea"/>
                </a:rPr>
                <a:t>文字</a:t>
              </a:r>
              <a:endParaRPr lang="zh-CN" altLang="en-US" sz="1700" b="1" kern="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sp>
          <p:nvSpPr>
            <p:cNvPr id="83" name="TextBox 48"/>
            <p:cNvSpPr txBox="1">
              <a:spLocks noChangeArrowheads="1"/>
            </p:cNvSpPr>
            <p:nvPr/>
          </p:nvSpPr>
          <p:spPr bwMode="auto">
            <a:xfrm rot="-615222">
              <a:off x="1533450" y="4300514"/>
              <a:ext cx="1596753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algn="ctr" eaLnBrk="1" hangingPunct="1">
                <a:defRPr/>
              </a:pPr>
              <a:r>
                <a:rPr lang="zh-CN" altLang="en-US" sz="1700" b="1" kern="0" dirty="0">
                  <a:solidFill>
                    <a:srgbClr val="FFFFFF"/>
                  </a:solidFill>
                  <a:latin typeface="+mn-ea"/>
                  <a:ea typeface="+mn-ea"/>
                </a:rPr>
                <a:t>此处添加</a:t>
              </a:r>
            </a:p>
            <a:p>
              <a:pPr lvl="0" algn="ctr" eaLnBrk="1" hangingPunct="1">
                <a:defRPr/>
              </a:pPr>
              <a:r>
                <a:rPr lang="zh-CN" altLang="en-US" sz="1700" b="1" kern="0" dirty="0">
                  <a:solidFill>
                    <a:srgbClr val="FFFFFF"/>
                  </a:solidFill>
                  <a:latin typeface="+mn-ea"/>
                  <a:ea typeface="+mn-ea"/>
                </a:rPr>
                <a:t>文字</a:t>
              </a:r>
            </a:p>
          </p:txBody>
        </p:sp>
        <p:sp>
          <p:nvSpPr>
            <p:cNvPr id="84" name="TextBox 49"/>
            <p:cNvSpPr txBox="1">
              <a:spLocks noChangeArrowheads="1"/>
            </p:cNvSpPr>
            <p:nvPr/>
          </p:nvSpPr>
          <p:spPr bwMode="auto">
            <a:xfrm rot="365450">
              <a:off x="3586697" y="4605469"/>
              <a:ext cx="1596753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algn="ctr" eaLnBrk="1" hangingPunct="1">
                <a:defRPr/>
              </a:pPr>
              <a:r>
                <a:rPr lang="zh-CN" altLang="en-US" sz="1700" b="1" kern="0" dirty="0">
                  <a:solidFill>
                    <a:srgbClr val="FFFFFF"/>
                  </a:solidFill>
                  <a:latin typeface="+mn-ea"/>
                  <a:ea typeface="+mn-ea"/>
                </a:rPr>
                <a:t>此处添加</a:t>
              </a:r>
            </a:p>
            <a:p>
              <a:pPr lvl="0" algn="ctr" eaLnBrk="1" hangingPunct="1">
                <a:defRPr/>
              </a:pPr>
              <a:r>
                <a:rPr lang="zh-CN" altLang="en-US" sz="1700" b="1" kern="0" dirty="0">
                  <a:solidFill>
                    <a:srgbClr val="FFFFFF"/>
                  </a:solidFill>
                  <a:latin typeface="+mn-ea"/>
                  <a:ea typeface="+mn-ea"/>
                </a:rPr>
                <a:t>文字</a:t>
              </a:r>
            </a:p>
          </p:txBody>
        </p:sp>
        <p:sp>
          <p:nvSpPr>
            <p:cNvPr id="85" name="TextBox 50"/>
            <p:cNvSpPr txBox="1">
              <a:spLocks noChangeArrowheads="1"/>
            </p:cNvSpPr>
            <p:nvPr/>
          </p:nvSpPr>
          <p:spPr bwMode="auto">
            <a:xfrm rot="365450">
              <a:off x="5804805" y="4482573"/>
              <a:ext cx="1596753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0" algn="ctr" eaLnBrk="1" hangingPunct="1">
                <a:defRPr/>
              </a:pPr>
              <a:r>
                <a:rPr lang="zh-CN" altLang="en-US" sz="1700" b="1" kern="0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此处添加</a:t>
              </a:r>
            </a:p>
            <a:p>
              <a:pPr lvl="0" algn="ctr" eaLnBrk="1" hangingPunct="1">
                <a:defRPr/>
              </a:pPr>
              <a:r>
                <a:rPr lang="zh-CN" altLang="en-US" sz="1700" b="1" kern="0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文字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29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pe 81"/>
          <p:cNvGrpSpPr>
            <a:grpSpLocks/>
          </p:cNvGrpSpPr>
          <p:nvPr/>
        </p:nvGrpSpPr>
        <p:grpSpPr bwMode="auto">
          <a:xfrm flipH="1">
            <a:off x="304800" y="5233988"/>
            <a:ext cx="2338388" cy="739775"/>
            <a:chOff x="521970" y="5189221"/>
            <a:chExt cx="8237422" cy="480487"/>
          </a:xfrm>
        </p:grpSpPr>
        <p:sp>
          <p:nvSpPr>
            <p:cNvPr id="4155" name="Rektangel 23"/>
            <p:cNvSpPr>
              <a:spLocks noChangeArrowheads="1"/>
            </p:cNvSpPr>
            <p:nvPr/>
          </p:nvSpPr>
          <p:spPr bwMode="auto">
            <a:xfrm>
              <a:off x="555524" y="5357288"/>
              <a:ext cx="8203868" cy="312420"/>
            </a:xfrm>
            <a:prstGeom prst="rect">
              <a:avLst/>
            </a:prstGeom>
            <a:gradFill rotWithShape="1">
              <a:gsLst>
                <a:gs pos="0">
                  <a:srgbClr val="A6A6A6"/>
                </a:gs>
                <a:gs pos="3000">
                  <a:srgbClr val="A6A6A6"/>
                </a:gs>
                <a:gs pos="100000">
                  <a:srgbClr val="696C6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12" name="Ligebenet trapez 25"/>
            <p:cNvSpPr/>
            <p:nvPr/>
          </p:nvSpPr>
          <p:spPr>
            <a:xfrm>
              <a:off x="521970" y="5189221"/>
              <a:ext cx="8237422" cy="168067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099" name="Rektangel 26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+mn-ea"/>
            </a:endParaRPr>
          </a:p>
        </p:txBody>
      </p:sp>
      <p:sp>
        <p:nvSpPr>
          <p:cNvPr id="4100" name="Rektangel 23"/>
          <p:cNvSpPr>
            <a:spLocks noChangeArrowheads="1"/>
          </p:cNvSpPr>
          <p:nvPr/>
        </p:nvSpPr>
        <p:spPr bwMode="auto">
          <a:xfrm flipH="1">
            <a:off x="1066800" y="5011738"/>
            <a:ext cx="2328863" cy="481012"/>
          </a:xfrm>
          <a:prstGeom prst="rect">
            <a:avLst/>
          </a:prstGeom>
          <a:gradFill rotWithShape="1">
            <a:gsLst>
              <a:gs pos="0">
                <a:srgbClr val="FFE0DD"/>
              </a:gs>
              <a:gs pos="100000">
                <a:srgbClr val="806D6E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-342900" algn="ctr" defTabSz="914400"/>
            <a:endParaRPr lang="zh-CN" noProof="1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5" name="Ligebenet trapez 25"/>
          <p:cNvSpPr/>
          <p:nvPr/>
        </p:nvSpPr>
        <p:spPr bwMode="auto">
          <a:xfrm flipH="1">
            <a:off x="1066800" y="4752975"/>
            <a:ext cx="2338388" cy="258763"/>
          </a:xfrm>
          <a:prstGeom prst="trapezoid">
            <a:avLst>
              <a:gd name="adj" fmla="val 160887"/>
            </a:avLst>
          </a:prstGeom>
          <a:gradFill flip="none" rotWithShape="1">
            <a:gsLst>
              <a:gs pos="69000">
                <a:sysClr val="window" lastClr="FFFFFF">
                  <a:lumMod val="95000"/>
                </a:sysClr>
              </a:gs>
              <a:gs pos="37000">
                <a:sysClr val="window" lastClr="FFFFFF">
                  <a:lumMod val="85000"/>
                </a:sysClr>
              </a:gs>
              <a:gs pos="0">
                <a:sysClr val="window" lastClr="FFFFFF">
                  <a:lumMod val="75000"/>
                </a:sys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defTabSz="914400">
              <a:defRPr/>
            </a:pPr>
            <a:endParaRPr lang="en-US" noProof="1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4102" name="Gruppe 81"/>
          <p:cNvGrpSpPr>
            <a:grpSpLocks/>
          </p:cNvGrpSpPr>
          <p:nvPr/>
        </p:nvGrpSpPr>
        <p:grpSpPr bwMode="auto">
          <a:xfrm flipH="1">
            <a:off x="1981200" y="4275138"/>
            <a:ext cx="2338388" cy="739775"/>
            <a:chOff x="521970" y="5189221"/>
            <a:chExt cx="8237422" cy="480487"/>
          </a:xfrm>
        </p:grpSpPr>
        <p:sp>
          <p:nvSpPr>
            <p:cNvPr id="4153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BAB7"/>
                </a:gs>
                <a:gs pos="100000">
                  <a:srgbClr val="805A5E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16" name="Ligebenet trapez 25"/>
            <p:cNvSpPr/>
            <p:nvPr/>
          </p:nvSpPr>
          <p:spPr>
            <a:xfrm>
              <a:off x="521970" y="5189221"/>
              <a:ext cx="8237422" cy="168067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3" name="Gruppe 81"/>
          <p:cNvGrpSpPr>
            <a:grpSpLocks/>
          </p:cNvGrpSpPr>
          <p:nvPr/>
        </p:nvGrpSpPr>
        <p:grpSpPr bwMode="auto">
          <a:xfrm flipH="1">
            <a:off x="2971800" y="3795713"/>
            <a:ext cx="2338388" cy="739775"/>
            <a:chOff x="521970" y="5189221"/>
            <a:chExt cx="8237422" cy="480487"/>
          </a:xfrm>
        </p:grpSpPr>
        <p:sp>
          <p:nvSpPr>
            <p:cNvPr id="4151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9494"/>
                </a:gs>
                <a:gs pos="100000">
                  <a:srgbClr val="8047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19" name="Ligebenet trapez 25"/>
            <p:cNvSpPr/>
            <p:nvPr/>
          </p:nvSpPr>
          <p:spPr>
            <a:xfrm>
              <a:off x="521970" y="5189221"/>
              <a:ext cx="8237422" cy="168067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4" name="Gruppe 81"/>
          <p:cNvGrpSpPr>
            <a:grpSpLocks/>
          </p:cNvGrpSpPr>
          <p:nvPr/>
        </p:nvGrpSpPr>
        <p:grpSpPr bwMode="auto">
          <a:xfrm flipH="1">
            <a:off x="3886200" y="3317875"/>
            <a:ext cx="2338388" cy="739775"/>
            <a:chOff x="521970" y="5189221"/>
            <a:chExt cx="8237422" cy="480487"/>
          </a:xfrm>
        </p:grpSpPr>
        <p:sp>
          <p:nvSpPr>
            <p:cNvPr id="4149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6461"/>
                </a:gs>
                <a:gs pos="100000">
                  <a:srgbClr val="80323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22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5" name="Gruppe 81"/>
          <p:cNvGrpSpPr>
            <a:grpSpLocks/>
          </p:cNvGrpSpPr>
          <p:nvPr/>
        </p:nvGrpSpPr>
        <p:grpSpPr bwMode="auto">
          <a:xfrm flipH="1">
            <a:off x="4800600" y="2838450"/>
            <a:ext cx="2338388" cy="739775"/>
            <a:chOff x="521970" y="5189221"/>
            <a:chExt cx="8237422" cy="480487"/>
          </a:xfrm>
        </p:grpSpPr>
        <p:sp>
          <p:nvSpPr>
            <p:cNvPr id="4147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4E4B"/>
                </a:gs>
                <a:gs pos="100000">
                  <a:srgbClr val="80242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25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6" name="Gruppe 81"/>
          <p:cNvGrpSpPr>
            <a:grpSpLocks/>
          </p:cNvGrpSpPr>
          <p:nvPr/>
        </p:nvGrpSpPr>
        <p:grpSpPr bwMode="auto">
          <a:xfrm flipH="1">
            <a:off x="5715000" y="2371725"/>
            <a:ext cx="2338388" cy="739775"/>
            <a:chOff x="521970" y="5189221"/>
            <a:chExt cx="8237422" cy="480487"/>
          </a:xfrm>
        </p:grpSpPr>
        <p:sp>
          <p:nvSpPr>
            <p:cNvPr id="4145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2C2C"/>
                </a:gs>
                <a:gs pos="100000">
                  <a:srgbClr val="80141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28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4107" name="Gruppe 81"/>
          <p:cNvGrpSpPr>
            <a:grpSpLocks/>
          </p:cNvGrpSpPr>
          <p:nvPr/>
        </p:nvGrpSpPr>
        <p:grpSpPr bwMode="auto">
          <a:xfrm flipH="1">
            <a:off x="6524625" y="1892300"/>
            <a:ext cx="2338388" cy="739775"/>
            <a:chOff x="521970" y="5189221"/>
            <a:chExt cx="8237422" cy="480487"/>
          </a:xfrm>
        </p:grpSpPr>
        <p:sp>
          <p:nvSpPr>
            <p:cNvPr id="4143" name="Rektangel 23"/>
            <p:cNvSpPr>
              <a:spLocks noChangeArrowheads="1"/>
            </p:cNvSpPr>
            <p:nvPr/>
          </p:nvSpPr>
          <p:spPr bwMode="auto">
            <a:xfrm>
              <a:off x="555524" y="5357289"/>
              <a:ext cx="8203868" cy="312419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8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indent="-342900" algn="ctr" defTabSz="914400"/>
              <a:endParaRPr lang="zh-CN" noProof="1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31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ysClr val="window" lastClr="FFFFFF">
                    <a:lumMod val="95000"/>
                  </a:sys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>
                <a:defRPr/>
              </a:pPr>
              <a:endParaRPr lang="en-US" noProof="1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08" name="TextBox 31"/>
          <p:cNvSpPr txBox="1">
            <a:spLocks noChangeArrowheads="1"/>
          </p:cNvSpPr>
          <p:nvPr/>
        </p:nvSpPr>
        <p:spPr bwMode="auto">
          <a:xfrm>
            <a:off x="771531" y="5605464"/>
            <a:ext cx="1712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09" name="TextBox 32"/>
          <p:cNvSpPr txBox="1">
            <a:spLocks noChangeArrowheads="1"/>
          </p:cNvSpPr>
          <p:nvPr/>
        </p:nvSpPr>
        <p:spPr bwMode="auto">
          <a:xfrm>
            <a:off x="1598618" y="5126039"/>
            <a:ext cx="17129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0" name="TextBox 33"/>
          <p:cNvSpPr txBox="1">
            <a:spLocks noChangeArrowheads="1"/>
          </p:cNvSpPr>
          <p:nvPr/>
        </p:nvSpPr>
        <p:spPr bwMode="auto">
          <a:xfrm>
            <a:off x="2524131" y="4648201"/>
            <a:ext cx="1712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1" name="TextBox 34"/>
          <p:cNvSpPr txBox="1">
            <a:spLocks noChangeArrowheads="1"/>
          </p:cNvSpPr>
          <p:nvPr/>
        </p:nvSpPr>
        <p:spPr bwMode="auto">
          <a:xfrm>
            <a:off x="3509968" y="4170364"/>
            <a:ext cx="17129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2" name="TextBox 35"/>
          <p:cNvSpPr txBox="1">
            <a:spLocks noChangeArrowheads="1"/>
          </p:cNvSpPr>
          <p:nvPr/>
        </p:nvSpPr>
        <p:spPr bwMode="auto">
          <a:xfrm>
            <a:off x="4387856" y="3681414"/>
            <a:ext cx="1712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3" name="TextBox 36"/>
          <p:cNvSpPr txBox="1">
            <a:spLocks noChangeArrowheads="1"/>
          </p:cNvSpPr>
          <p:nvPr/>
        </p:nvSpPr>
        <p:spPr bwMode="auto">
          <a:xfrm>
            <a:off x="5338768" y="3213101"/>
            <a:ext cx="1712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4" name="TextBox 37"/>
          <p:cNvSpPr txBox="1">
            <a:spLocks noChangeArrowheads="1"/>
          </p:cNvSpPr>
          <p:nvPr/>
        </p:nvSpPr>
        <p:spPr bwMode="auto">
          <a:xfrm>
            <a:off x="6353181" y="2744789"/>
            <a:ext cx="1712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15" name="TextBox 38"/>
          <p:cNvSpPr txBox="1">
            <a:spLocks noChangeArrowheads="1"/>
          </p:cNvSpPr>
          <p:nvPr/>
        </p:nvSpPr>
        <p:spPr bwMode="auto">
          <a:xfrm>
            <a:off x="6991356" y="2244726"/>
            <a:ext cx="1712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41" name="Rektangel 23"/>
          <p:cNvSpPr/>
          <p:nvPr/>
        </p:nvSpPr>
        <p:spPr bwMode="auto">
          <a:xfrm flipH="1">
            <a:off x="304800" y="5973763"/>
            <a:ext cx="2328863" cy="4810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86000">
                <a:srgbClr val="627274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 defTabSz="914400"/>
            <a:endParaRPr lang="zh-CN" noProof="1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4117" name="Group 59"/>
          <p:cNvGrpSpPr>
            <a:grpSpLocks/>
          </p:cNvGrpSpPr>
          <p:nvPr/>
        </p:nvGrpSpPr>
        <p:grpSpPr bwMode="auto">
          <a:xfrm>
            <a:off x="7218363" y="1277938"/>
            <a:ext cx="985837" cy="852487"/>
            <a:chOff x="6329363" y="2608525"/>
            <a:chExt cx="985838" cy="852956"/>
          </a:xfrm>
        </p:grpSpPr>
        <p:sp>
          <p:nvSpPr>
            <p:cNvPr id="51" name="Ellipse 59"/>
            <p:cNvSpPr/>
            <p:nvPr/>
          </p:nvSpPr>
          <p:spPr bwMode="auto">
            <a:xfrm>
              <a:off x="6329363" y="3262464"/>
              <a:ext cx="985838" cy="199017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da-DK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sp>
          <p:nvSpPr>
            <p:cNvPr id="50" name="5-Point Star 49"/>
            <p:cNvSpPr/>
            <p:nvPr/>
          </p:nvSpPr>
          <p:spPr>
            <a:xfrm>
              <a:off x="6484442" y="2608525"/>
              <a:ext cx="703759" cy="703758"/>
            </a:xfrm>
            <a:prstGeom prst="star5">
              <a:avLst/>
            </a:prstGeom>
            <a:gradFill>
              <a:gsLst>
                <a:gs pos="0">
                  <a:srgbClr val="FF9D0C"/>
                </a:gs>
                <a:gs pos="99000">
                  <a:srgbClr val="FFF2A6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2" name="Line 33"/>
          <p:cNvSpPr>
            <a:spLocks noChangeShapeType="1"/>
          </p:cNvSpPr>
          <p:nvPr/>
        </p:nvSpPr>
        <p:spPr bwMode="auto">
          <a:xfrm flipV="1">
            <a:off x="733425" y="4513263"/>
            <a:ext cx="0" cy="7921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19" name="Rektangel 64"/>
          <p:cNvSpPr>
            <a:spLocks noChangeArrowheads="1"/>
          </p:cNvSpPr>
          <p:nvPr/>
        </p:nvSpPr>
        <p:spPr bwMode="auto">
          <a:xfrm>
            <a:off x="85728" y="3652838"/>
            <a:ext cx="1441450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56" name="Line 33"/>
          <p:cNvSpPr>
            <a:spLocks noChangeShapeType="1"/>
          </p:cNvSpPr>
          <p:nvPr/>
        </p:nvSpPr>
        <p:spPr bwMode="auto">
          <a:xfrm flipV="1">
            <a:off x="4357688" y="2678113"/>
            <a:ext cx="0" cy="7921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1" name="Rektangel 64"/>
          <p:cNvSpPr>
            <a:spLocks noChangeArrowheads="1"/>
          </p:cNvSpPr>
          <p:nvPr/>
        </p:nvSpPr>
        <p:spPr bwMode="auto">
          <a:xfrm>
            <a:off x="3709990" y="1817688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 smtClean="0">
                <a:solidFill>
                  <a:srgbClr val="080808"/>
                </a:solidFill>
                <a:latin typeface="+mn-ea"/>
                <a:cs typeface="Arial" charset="0"/>
              </a:rPr>
              <a:t>此处</a:t>
            </a: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添加文字</a:t>
            </a:r>
          </a:p>
        </p:txBody>
      </p:sp>
      <p:sp>
        <p:nvSpPr>
          <p:cNvPr id="58" name="Line 33"/>
          <p:cNvSpPr>
            <a:spLocks noChangeShapeType="1"/>
          </p:cNvSpPr>
          <p:nvPr/>
        </p:nvSpPr>
        <p:spPr bwMode="auto">
          <a:xfrm flipV="1">
            <a:off x="2446338" y="3624263"/>
            <a:ext cx="0" cy="7921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3" name="Rektangel 64"/>
          <p:cNvSpPr>
            <a:spLocks noChangeArrowheads="1"/>
          </p:cNvSpPr>
          <p:nvPr/>
        </p:nvSpPr>
        <p:spPr bwMode="auto">
          <a:xfrm>
            <a:off x="1798640" y="2763838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0" name="Line 33"/>
          <p:cNvSpPr>
            <a:spLocks noChangeShapeType="1"/>
          </p:cNvSpPr>
          <p:nvPr/>
        </p:nvSpPr>
        <p:spPr bwMode="auto">
          <a:xfrm flipV="1">
            <a:off x="5064125" y="4513263"/>
            <a:ext cx="0" cy="7921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5" name="Rektangel 64"/>
          <p:cNvSpPr>
            <a:spLocks noChangeArrowheads="1"/>
          </p:cNvSpPr>
          <p:nvPr/>
        </p:nvSpPr>
        <p:spPr bwMode="auto">
          <a:xfrm>
            <a:off x="4359278" y="5257800"/>
            <a:ext cx="1441450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V="1">
            <a:off x="8421688" y="2628900"/>
            <a:ext cx="0" cy="7921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7" name="Rektangel 64"/>
          <p:cNvSpPr>
            <a:spLocks noChangeArrowheads="1"/>
          </p:cNvSpPr>
          <p:nvPr/>
        </p:nvSpPr>
        <p:spPr bwMode="auto">
          <a:xfrm>
            <a:off x="7716840" y="3352800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 flipV="1">
            <a:off x="2971800" y="5492750"/>
            <a:ext cx="0" cy="7921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29" name="Rektangel 64"/>
          <p:cNvSpPr>
            <a:spLocks noChangeArrowheads="1"/>
          </p:cNvSpPr>
          <p:nvPr/>
        </p:nvSpPr>
        <p:spPr bwMode="auto">
          <a:xfrm>
            <a:off x="2916240" y="5884863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66" name="Line 33"/>
          <p:cNvSpPr>
            <a:spLocks noChangeShapeType="1"/>
          </p:cNvSpPr>
          <p:nvPr/>
        </p:nvSpPr>
        <p:spPr bwMode="auto">
          <a:xfrm flipV="1">
            <a:off x="6126163" y="1698625"/>
            <a:ext cx="0" cy="7921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31" name="Rektangel 64"/>
          <p:cNvSpPr>
            <a:spLocks noChangeArrowheads="1"/>
          </p:cNvSpPr>
          <p:nvPr/>
        </p:nvSpPr>
        <p:spPr bwMode="auto">
          <a:xfrm>
            <a:off x="5478465" y="838200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 smtClean="0">
                <a:solidFill>
                  <a:srgbClr val="080808"/>
                </a:solidFill>
                <a:latin typeface="+mn-ea"/>
                <a:cs typeface="Arial" charset="0"/>
              </a:rPr>
              <a:t>此处</a:t>
            </a: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添加文字</a:t>
            </a:r>
          </a:p>
        </p:txBody>
      </p:sp>
      <p:sp>
        <p:nvSpPr>
          <p:cNvPr id="68" name="Line 33"/>
          <p:cNvSpPr>
            <a:spLocks noChangeShapeType="1"/>
          </p:cNvSpPr>
          <p:nvPr/>
        </p:nvSpPr>
        <p:spPr bwMode="auto">
          <a:xfrm flipV="1">
            <a:off x="6704013" y="3575050"/>
            <a:ext cx="0" cy="7921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33" name="Rektangel 64"/>
          <p:cNvSpPr>
            <a:spLocks noChangeArrowheads="1"/>
          </p:cNvSpPr>
          <p:nvPr/>
        </p:nvSpPr>
        <p:spPr bwMode="auto">
          <a:xfrm>
            <a:off x="5999165" y="4267200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 flipV="1">
            <a:off x="7696200" y="990600"/>
            <a:ext cx="0" cy="22860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+mn-ea"/>
              <a:cs typeface="ＭＳ Ｐゴシック" charset="-128"/>
            </a:endParaRPr>
          </a:p>
        </p:txBody>
      </p:sp>
      <p:sp>
        <p:nvSpPr>
          <p:cNvPr id="4135" name="Rektangel 64"/>
          <p:cNvSpPr>
            <a:spLocks noChangeArrowheads="1"/>
          </p:cNvSpPr>
          <p:nvPr/>
        </p:nvSpPr>
        <p:spPr bwMode="auto">
          <a:xfrm>
            <a:off x="7070700" y="177800"/>
            <a:ext cx="1441451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600" b="1" noProof="1">
                <a:solidFill>
                  <a:srgbClr val="080808"/>
                </a:solidFill>
                <a:latin typeface="+mn-ea"/>
                <a:cs typeface="Arial" charset="0"/>
              </a:rPr>
              <a:t>此处添加文字</a:t>
            </a:r>
          </a:p>
          <a:p>
            <a:pPr defTabSz="801688">
              <a:spcBef>
                <a:spcPct val="20000"/>
              </a:spcBef>
            </a:pPr>
            <a:r>
              <a:rPr lang="zh-CN" altLang="en-US" sz="1400" noProof="1" smtClean="0">
                <a:solidFill>
                  <a:srgbClr val="080808"/>
                </a:solidFill>
                <a:latin typeface="+mn-ea"/>
                <a:cs typeface="Arial" charset="0"/>
              </a:rPr>
              <a:t>此处</a:t>
            </a:r>
            <a:r>
              <a:rPr lang="zh-CN" altLang="en-US" sz="1400" noProof="1">
                <a:solidFill>
                  <a:srgbClr val="080808"/>
                </a:solidFill>
                <a:latin typeface="+mn-ea"/>
                <a:cs typeface="Arial" charset="0"/>
              </a:rPr>
              <a:t>添加文字</a:t>
            </a:r>
          </a:p>
        </p:txBody>
      </p:sp>
      <p:sp>
        <p:nvSpPr>
          <p:cNvPr id="57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2 </a:t>
            </a:r>
            <a:r>
              <a:rPr lang="zh-CN" altLang="en-US" dirty="0" smtClean="0">
                <a:solidFill>
                  <a:schemeClr val="tx2"/>
                </a:solidFill>
              </a:rPr>
              <a:t>递进图示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5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3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5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ktangel 26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89" name="Group 91"/>
          <p:cNvGrpSpPr>
            <a:grpSpLocks/>
          </p:cNvGrpSpPr>
          <p:nvPr/>
        </p:nvGrpSpPr>
        <p:grpSpPr bwMode="auto">
          <a:xfrm>
            <a:off x="1692275" y="1219200"/>
            <a:ext cx="5851525" cy="5164138"/>
            <a:chOff x="1402650" y="1224822"/>
            <a:chExt cx="5851453" cy="5164310"/>
          </a:xfrm>
        </p:grpSpPr>
        <p:sp>
          <p:nvSpPr>
            <p:cNvPr id="90" name="TextBox 89"/>
            <p:cNvSpPr txBox="1"/>
            <p:nvPr/>
          </p:nvSpPr>
          <p:spPr>
            <a:xfrm>
              <a:off x="3275877" y="1978910"/>
              <a:ext cx="2136749" cy="369899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6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  <a:tileRect/>
            </a:gradFill>
            <a:ln>
              <a:solidFill>
                <a:sysClr val="window" lastClr="FFFFFF">
                  <a:lumMod val="65000"/>
                </a:sysClr>
              </a:solidFill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339263" y="4020503"/>
              <a:ext cx="3987751" cy="368312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6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  <a:tileRect/>
            </a:gradFill>
            <a:ln>
              <a:solidFill>
                <a:sysClr val="window" lastClr="FFFFFF">
                  <a:lumMod val="65000"/>
                </a:sysClr>
              </a:solidFill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856669" y="5028599"/>
              <a:ext cx="4924364" cy="3699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6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  <a:tileRect/>
            </a:gradFill>
            <a:ln>
              <a:solidFill>
                <a:sysClr val="window" lastClr="FFFFFF">
                  <a:lumMod val="65000"/>
                </a:sysClr>
              </a:solidFill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402650" y="6019232"/>
              <a:ext cx="5851453" cy="3699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6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  <a:tileRect/>
            </a:gradFill>
            <a:ln>
              <a:solidFill>
                <a:sysClr val="window" lastClr="FFFFFF">
                  <a:lumMod val="65000"/>
                </a:sysClr>
              </a:solidFill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4" name="Isosceles Triangle 85"/>
            <p:cNvSpPr/>
            <p:nvPr/>
          </p:nvSpPr>
          <p:spPr>
            <a:xfrm>
              <a:off x="3275877" y="1224822"/>
              <a:ext cx="2136749" cy="755675"/>
            </a:xfrm>
            <a:prstGeom prst="triangle">
              <a:avLst/>
            </a:prstGeom>
            <a:gradFill rotWithShape="1">
              <a:gsLst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5" name="Trapezoid 86"/>
            <p:cNvSpPr/>
            <p:nvPr/>
          </p:nvSpPr>
          <p:spPr>
            <a:xfrm>
              <a:off x="2815508" y="2348809"/>
              <a:ext cx="3065425" cy="639784"/>
            </a:xfrm>
            <a:prstGeom prst="trapezoid">
              <a:avLst>
                <a:gd name="adj" fmla="val 73472"/>
              </a:avLst>
            </a:prstGeom>
            <a:gradFill rotWithShape="1">
              <a:gsLst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6" name="Trapezoid 87"/>
            <p:cNvSpPr/>
            <p:nvPr/>
          </p:nvSpPr>
          <p:spPr>
            <a:xfrm>
              <a:off x="2339263" y="3369606"/>
              <a:ext cx="3998864" cy="638196"/>
            </a:xfrm>
            <a:prstGeom prst="trapezoid">
              <a:avLst>
                <a:gd name="adj" fmla="val 73472"/>
              </a:avLst>
            </a:prstGeom>
            <a:gradFill rotWithShape="1">
              <a:gsLst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7" name="Trapezoid 88"/>
            <p:cNvSpPr/>
            <p:nvPr/>
          </p:nvSpPr>
          <p:spPr>
            <a:xfrm>
              <a:off x="1856669" y="4388815"/>
              <a:ext cx="4938652" cy="639783"/>
            </a:xfrm>
            <a:prstGeom prst="trapezoid">
              <a:avLst>
                <a:gd name="adj" fmla="val 73472"/>
              </a:avLst>
            </a:prstGeom>
            <a:gradFill rotWithShape="1">
              <a:gsLst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8" name="Trapezoid 89"/>
            <p:cNvSpPr/>
            <p:nvPr/>
          </p:nvSpPr>
          <p:spPr>
            <a:xfrm>
              <a:off x="1402650" y="5368335"/>
              <a:ext cx="5851453" cy="639784"/>
            </a:xfrm>
            <a:prstGeom prst="trapezoid">
              <a:avLst>
                <a:gd name="adj" fmla="val 73472"/>
              </a:avLst>
            </a:prstGeom>
            <a:gradFill rotWithShape="1">
              <a:gsLst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815508" y="2999706"/>
              <a:ext cx="3065425" cy="3699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6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  <a:tileRect/>
            </a:gradFill>
            <a:ln>
              <a:solidFill>
                <a:sysClr val="window" lastClr="FFFFFF">
                  <a:lumMod val="65000"/>
                </a:sysClr>
              </a:solidFill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</p:grpSp>
      <p:sp>
        <p:nvSpPr>
          <p:cNvPr id="100" name="TextBox 63"/>
          <p:cNvSpPr txBox="1">
            <a:spLocks noChangeArrowheads="1"/>
          </p:cNvSpPr>
          <p:nvPr/>
        </p:nvSpPr>
        <p:spPr bwMode="auto">
          <a:xfrm>
            <a:off x="3971925" y="1979613"/>
            <a:ext cx="1350963" cy="3683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80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rPr>
              <a:t>Values</a:t>
            </a:r>
          </a:p>
        </p:txBody>
      </p:sp>
      <p:sp>
        <p:nvSpPr>
          <p:cNvPr id="101" name="TextBox 65"/>
          <p:cNvSpPr txBox="1">
            <a:spLocks noChangeArrowheads="1"/>
          </p:cNvSpPr>
          <p:nvPr/>
        </p:nvSpPr>
        <p:spPr bwMode="auto">
          <a:xfrm>
            <a:off x="3043238" y="4019550"/>
            <a:ext cx="3203575" cy="36988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80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rPr>
              <a:t>Mission</a:t>
            </a:r>
          </a:p>
        </p:txBody>
      </p:sp>
      <p:sp>
        <p:nvSpPr>
          <p:cNvPr id="102" name="TextBox 66"/>
          <p:cNvSpPr txBox="1">
            <a:spLocks noChangeArrowheads="1"/>
          </p:cNvSpPr>
          <p:nvPr/>
        </p:nvSpPr>
        <p:spPr bwMode="auto">
          <a:xfrm>
            <a:off x="2614613" y="5029200"/>
            <a:ext cx="4090987" cy="36933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80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rPr>
              <a:t>Strategic goals</a:t>
            </a:r>
          </a:p>
        </p:txBody>
      </p:sp>
      <p:sp>
        <p:nvSpPr>
          <p:cNvPr id="103" name="TextBox 68"/>
          <p:cNvSpPr txBox="1">
            <a:spLocks noChangeArrowheads="1"/>
          </p:cNvSpPr>
          <p:nvPr/>
        </p:nvSpPr>
        <p:spPr bwMode="auto">
          <a:xfrm>
            <a:off x="2171700" y="6019800"/>
            <a:ext cx="4992688" cy="36988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80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rPr>
              <a:t>Tactics</a:t>
            </a:r>
          </a:p>
        </p:txBody>
      </p:sp>
      <p:sp>
        <p:nvSpPr>
          <p:cNvPr id="104" name="Rectangle 74"/>
          <p:cNvSpPr/>
          <p:nvPr/>
        </p:nvSpPr>
        <p:spPr>
          <a:xfrm>
            <a:off x="3505200" y="2987675"/>
            <a:ext cx="2286000" cy="381000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05" name="Isosceles Triangle 59"/>
          <p:cNvSpPr/>
          <p:nvPr/>
        </p:nvSpPr>
        <p:spPr>
          <a:xfrm>
            <a:off x="3983038" y="1225550"/>
            <a:ext cx="1339850" cy="755650"/>
          </a:xfrm>
          <a:prstGeom prst="triangle">
            <a:avLst/>
          </a:prstGeom>
          <a:gradFill rotWithShape="1">
            <a:gsLst>
              <a:gs pos="0">
                <a:srgbClr val="800000"/>
              </a:gs>
              <a:gs pos="100000">
                <a:srgbClr val="FF0000"/>
              </a:gs>
            </a:gsLst>
            <a:lin ang="16200000" scaled="0"/>
          </a:gradFill>
          <a:ln w="9525" cap="flat" cmpd="sng" algn="ctr">
            <a:solidFill>
              <a:srgbClr val="8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06" name="Trapezoid 60"/>
          <p:cNvSpPr/>
          <p:nvPr/>
        </p:nvSpPr>
        <p:spPr>
          <a:xfrm>
            <a:off x="3505200" y="2347913"/>
            <a:ext cx="2286000" cy="639762"/>
          </a:xfrm>
          <a:prstGeom prst="trapezoid">
            <a:avLst>
              <a:gd name="adj" fmla="val 73472"/>
            </a:avLst>
          </a:prstGeom>
          <a:gradFill rotWithShape="1">
            <a:gsLst>
              <a:gs pos="0">
                <a:srgbClr val="800000"/>
              </a:gs>
              <a:gs pos="100000">
                <a:srgbClr val="FF0000"/>
              </a:gs>
            </a:gsLst>
            <a:lin ang="16200000" scaled="0"/>
          </a:gradFill>
          <a:ln w="9525" cap="flat" cmpd="sng" algn="ctr">
            <a:solidFill>
              <a:srgbClr val="8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07" name="Trapezoid 61"/>
          <p:cNvSpPr/>
          <p:nvPr/>
        </p:nvSpPr>
        <p:spPr>
          <a:xfrm>
            <a:off x="3043238" y="3368675"/>
            <a:ext cx="3203575" cy="639763"/>
          </a:xfrm>
          <a:prstGeom prst="trapezoid">
            <a:avLst>
              <a:gd name="adj" fmla="val 73472"/>
            </a:avLst>
          </a:prstGeom>
          <a:gradFill rotWithShape="1">
            <a:gsLst>
              <a:gs pos="0">
                <a:srgbClr val="800000"/>
              </a:gs>
              <a:gs pos="100000">
                <a:srgbClr val="FF0000"/>
              </a:gs>
            </a:gsLst>
            <a:lin ang="16200000" scaled="0"/>
          </a:gradFill>
          <a:ln w="9525" cap="flat" cmpd="sng" algn="ctr">
            <a:solidFill>
              <a:srgbClr val="8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08" name="Trapezoid 62"/>
          <p:cNvSpPr/>
          <p:nvPr/>
        </p:nvSpPr>
        <p:spPr>
          <a:xfrm>
            <a:off x="2614613" y="4389438"/>
            <a:ext cx="4090987" cy="639762"/>
          </a:xfrm>
          <a:prstGeom prst="trapezoid">
            <a:avLst>
              <a:gd name="adj" fmla="val 69501"/>
            </a:avLst>
          </a:prstGeom>
          <a:gradFill rotWithShape="1">
            <a:gsLst>
              <a:gs pos="0">
                <a:srgbClr val="800000"/>
              </a:gs>
              <a:gs pos="100000">
                <a:srgbClr val="FF0000"/>
              </a:gs>
            </a:gsLst>
            <a:lin ang="16200000" scaled="0"/>
          </a:gradFill>
          <a:ln w="9525" cap="flat" cmpd="sng" algn="ctr">
            <a:solidFill>
              <a:srgbClr val="8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09" name="Trapezoid 67"/>
          <p:cNvSpPr/>
          <p:nvPr/>
        </p:nvSpPr>
        <p:spPr>
          <a:xfrm>
            <a:off x="2171700" y="5368925"/>
            <a:ext cx="4992688" cy="639763"/>
          </a:xfrm>
          <a:prstGeom prst="trapezoid">
            <a:avLst>
              <a:gd name="adj" fmla="val 71487"/>
            </a:avLst>
          </a:prstGeom>
          <a:gradFill rotWithShape="1">
            <a:gsLst>
              <a:gs pos="0">
                <a:srgbClr val="800000"/>
              </a:gs>
              <a:gs pos="100000">
                <a:srgbClr val="FF0000"/>
              </a:gs>
            </a:gsLst>
            <a:lin ang="16200000" scaled="0"/>
          </a:gradFill>
          <a:ln w="9525" cap="flat" cmpd="sng" algn="ctr">
            <a:solidFill>
              <a:srgbClr val="8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10" name="TextBox 64"/>
          <p:cNvSpPr txBox="1">
            <a:spLocks noChangeArrowheads="1"/>
          </p:cNvSpPr>
          <p:nvPr/>
        </p:nvSpPr>
        <p:spPr bwMode="auto">
          <a:xfrm>
            <a:off x="3505200" y="2998788"/>
            <a:ext cx="2286000" cy="36988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80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rPr>
              <a:t>Vision</a:t>
            </a:r>
          </a:p>
        </p:txBody>
      </p:sp>
      <p:grpSp>
        <p:nvGrpSpPr>
          <p:cNvPr id="111" name="Group 57"/>
          <p:cNvGrpSpPr>
            <a:grpSpLocks/>
          </p:cNvGrpSpPr>
          <p:nvPr/>
        </p:nvGrpSpPr>
        <p:grpSpPr bwMode="auto">
          <a:xfrm>
            <a:off x="4027488" y="184150"/>
            <a:ext cx="1257300" cy="1555750"/>
            <a:chOff x="3490699" y="649288"/>
            <a:chExt cx="1766887" cy="2187575"/>
          </a:xfrm>
        </p:grpSpPr>
        <p:sp>
          <p:nvSpPr>
            <p:cNvPr id="112" name="Oval 5"/>
            <p:cNvSpPr>
              <a:spLocks noChangeArrowheads="1"/>
            </p:cNvSpPr>
            <p:nvPr/>
          </p:nvSpPr>
          <p:spPr bwMode="auto">
            <a:xfrm>
              <a:off x="3490699" y="1068945"/>
              <a:ext cx="1766887" cy="1767918"/>
            </a:xfrm>
            <a:prstGeom prst="ellipse">
              <a:avLst/>
            </a:prstGeom>
            <a:gradFill rotWithShape="1">
              <a:gsLst>
                <a:gs pos="0">
                  <a:srgbClr val="7F7F7F"/>
                </a:gs>
                <a:gs pos="21001">
                  <a:srgbClr val="D9D9D9"/>
                </a:gs>
                <a:gs pos="46001">
                  <a:srgbClr val="595959"/>
                </a:gs>
                <a:gs pos="70000">
                  <a:srgbClr val="A6A6A6"/>
                </a:gs>
                <a:gs pos="100000">
                  <a:srgbClr val="595959"/>
                </a:gs>
              </a:gsLst>
              <a:lin ang="60000"/>
            </a:gradFill>
            <a:ln w="9525">
              <a:solidFill>
                <a:srgbClr val="7F7F7F"/>
              </a:solidFill>
              <a:round/>
              <a:headEnd/>
              <a:tailEnd/>
            </a:ln>
            <a:effectLst>
              <a:outerShdw dist="22987" dir="2940029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13" name="Ellipse 43"/>
            <p:cNvSpPr>
              <a:spLocks noChangeArrowheads="1"/>
            </p:cNvSpPr>
            <p:nvPr/>
          </p:nvSpPr>
          <p:spPr bwMode="auto">
            <a:xfrm>
              <a:off x="3631987" y="1221864"/>
              <a:ext cx="1484311" cy="1481049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14" name="Oval 7"/>
            <p:cNvSpPr/>
            <p:nvPr/>
          </p:nvSpPr>
          <p:spPr bwMode="auto">
            <a:xfrm>
              <a:off x="3636144" y="1221864"/>
              <a:ext cx="1475997" cy="1475910"/>
            </a:xfrm>
            <a:prstGeom prst="ellipse">
              <a:avLst/>
            </a:prstGeom>
            <a:gradFill flip="none" rotWithShape="1">
              <a:gsLst>
                <a:gs pos="100000">
                  <a:sysClr val="window" lastClr="FFFFFF">
                    <a:lumMod val="75000"/>
                  </a:sysClr>
                </a:gs>
                <a:gs pos="29000">
                  <a:sysClr val="window" lastClr="FFFFFF"/>
                </a:gs>
              </a:gsLst>
              <a:path path="circle">
                <a:fillToRect l="50000" t="50000" r="50000" b="50000"/>
              </a:path>
              <a:tileRect/>
            </a:gradFill>
            <a:ln w="79375" cap="flat" cmpd="sng" algn="ctr">
              <a:gradFill flip="none" rotWithShape="1">
                <a:gsLst>
                  <a:gs pos="0">
                    <a:sysClr val="windowText" lastClr="000000">
                      <a:lumMod val="65000"/>
                      <a:lumOff val="35000"/>
                    </a:sysClr>
                  </a:gs>
                  <a:gs pos="100000">
                    <a:sysClr val="windowText" lastClr="000000">
                      <a:lumMod val="50000"/>
                      <a:lumOff val="50000"/>
                    </a:sysClr>
                  </a:gs>
                  <a:gs pos="26000">
                    <a:sysClr val="windowText" lastClr="000000">
                      <a:lumMod val="85000"/>
                      <a:lumOff val="15000"/>
                    </a:sysClr>
                  </a:gs>
                  <a:gs pos="47000">
                    <a:sysClr val="windowText" lastClr="000000">
                      <a:lumMod val="50000"/>
                      <a:lumOff val="50000"/>
                    </a:sysClr>
                  </a:gs>
                  <a:gs pos="63000">
                    <a:sysClr val="window" lastClr="FFFFFF">
                      <a:lumMod val="95000"/>
                    </a:sysClr>
                  </a:gs>
                </a:gsLst>
                <a:lin ang="0" scaled="1"/>
                <a:tileRect/>
              </a:gradFill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15" name="Måne 120"/>
            <p:cNvSpPr/>
            <p:nvPr/>
          </p:nvSpPr>
          <p:spPr bwMode="auto">
            <a:xfrm rot="16552097">
              <a:off x="4053868" y="1665673"/>
              <a:ext cx="640550" cy="1374710"/>
            </a:xfrm>
            <a:prstGeom prst="moon">
              <a:avLst>
                <a:gd name="adj" fmla="val 24865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grpSp>
          <p:nvGrpSpPr>
            <p:cNvPr id="116" name="Group 14"/>
            <p:cNvGrpSpPr>
              <a:grpSpLocks/>
            </p:cNvGrpSpPr>
            <p:nvPr/>
          </p:nvGrpSpPr>
          <p:grpSpPr bwMode="auto">
            <a:xfrm>
              <a:off x="3717716" y="1298575"/>
              <a:ext cx="1312864" cy="1316038"/>
              <a:chOff x="4708454" y="5120444"/>
              <a:chExt cx="1312865" cy="1316117"/>
            </a:xfrm>
          </p:grpSpPr>
          <p:grpSp>
            <p:nvGrpSpPr>
              <p:cNvPr id="157" name="Group 107"/>
              <p:cNvGrpSpPr>
                <a:grpSpLocks/>
              </p:cNvGrpSpPr>
              <p:nvPr/>
            </p:nvGrpSpPr>
            <p:grpSpPr bwMode="auto">
              <a:xfrm>
                <a:off x="5397430" y="5120444"/>
                <a:ext cx="1588" cy="1316117"/>
                <a:chOff x="4344197" y="3353315"/>
                <a:chExt cx="1588" cy="1316117"/>
              </a:xfrm>
            </p:grpSpPr>
            <p:cxnSp>
              <p:nvCxnSpPr>
                <p:cNvPr id="161" name="Straight Connector 5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289301" y="4612652"/>
                  <a:ext cx="111618" cy="0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2" name="Straight Connector 5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289301" y="3409414"/>
                  <a:ext cx="111618" cy="0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58" name="Group 110"/>
              <p:cNvGrpSpPr>
                <a:grpSpLocks/>
              </p:cNvGrpSpPr>
              <p:nvPr/>
            </p:nvGrpSpPr>
            <p:grpSpPr bwMode="auto">
              <a:xfrm rot="-5400000">
                <a:off x="5362505" y="5125247"/>
                <a:ext cx="4763" cy="1312865"/>
                <a:chOff x="4345115" y="3350415"/>
                <a:chExt cx="4763" cy="1312865"/>
              </a:xfrm>
            </p:grpSpPr>
            <p:cxnSp>
              <p:nvCxnSpPr>
                <p:cNvPr id="159" name="Straight Connector 5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293009" y="4605843"/>
                  <a:ext cx="111546" cy="2233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0" name="Straight Connector 1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297474" y="3403377"/>
                  <a:ext cx="111546" cy="2233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117" name="Group 28"/>
            <p:cNvGrpSpPr>
              <a:grpSpLocks/>
            </p:cNvGrpSpPr>
            <p:nvPr/>
          </p:nvGrpSpPr>
          <p:grpSpPr bwMode="auto">
            <a:xfrm rot="-1887702">
              <a:off x="3709531" y="1295620"/>
              <a:ext cx="1328892" cy="1328891"/>
              <a:chOff x="4711759" y="5117169"/>
              <a:chExt cx="1328893" cy="1328970"/>
            </a:xfrm>
          </p:grpSpPr>
          <p:grpSp>
            <p:nvGrpSpPr>
              <p:cNvPr id="151" name="Group 122"/>
              <p:cNvGrpSpPr>
                <a:grpSpLocks/>
              </p:cNvGrpSpPr>
              <p:nvPr/>
            </p:nvGrpSpPr>
            <p:grpSpPr bwMode="auto">
              <a:xfrm>
                <a:off x="5394088" y="5117169"/>
                <a:ext cx="1863" cy="1328970"/>
                <a:chOff x="4340855" y="3350040"/>
                <a:chExt cx="1863" cy="1328970"/>
              </a:xfrm>
            </p:grpSpPr>
            <p:cxnSp>
              <p:nvCxnSpPr>
                <p:cNvPr id="155" name="Straight Connector 3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03141" y="4636358"/>
                  <a:ext cx="75900" cy="2230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6" name="Straight Connector 5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02149" y="3384781"/>
                  <a:ext cx="75900" cy="2231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52" name="Group 123"/>
              <p:cNvGrpSpPr>
                <a:grpSpLocks/>
              </p:cNvGrpSpPr>
              <p:nvPr/>
            </p:nvGrpSpPr>
            <p:grpSpPr bwMode="auto">
              <a:xfrm rot="-5400000">
                <a:off x="5375274" y="5120586"/>
                <a:ext cx="1863" cy="1328893"/>
                <a:chOff x="4343210" y="3353722"/>
                <a:chExt cx="1863" cy="1328893"/>
              </a:xfrm>
            </p:grpSpPr>
            <p:cxnSp>
              <p:nvCxnSpPr>
                <p:cNvPr id="153" name="Straight Connector 4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09447" y="4643356"/>
                  <a:ext cx="75851" cy="0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4" name="Straight Connector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09622" y="3390679"/>
                  <a:ext cx="75851" cy="0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118" name="Group 35"/>
            <p:cNvGrpSpPr>
              <a:grpSpLocks/>
            </p:cNvGrpSpPr>
            <p:nvPr/>
          </p:nvGrpSpPr>
          <p:grpSpPr bwMode="auto">
            <a:xfrm rot="-3690956">
              <a:off x="3706263" y="1297905"/>
              <a:ext cx="1329303" cy="1329232"/>
              <a:chOff x="4708341" y="5114427"/>
              <a:chExt cx="1329312" cy="1329233"/>
            </a:xfrm>
          </p:grpSpPr>
          <p:grpSp>
            <p:nvGrpSpPr>
              <p:cNvPr id="145" name="Group 129"/>
              <p:cNvGrpSpPr>
                <a:grpSpLocks/>
              </p:cNvGrpSpPr>
              <p:nvPr/>
            </p:nvGrpSpPr>
            <p:grpSpPr bwMode="auto">
              <a:xfrm>
                <a:off x="5400514" y="5114427"/>
                <a:ext cx="2370" cy="1329233"/>
                <a:chOff x="4347281" y="3347298"/>
                <a:chExt cx="2370" cy="1329233"/>
              </a:xfrm>
            </p:grpSpPr>
            <p:cxnSp>
              <p:nvCxnSpPr>
                <p:cNvPr id="149" name="Straight Connector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12810" y="4634756"/>
                  <a:ext cx="75851" cy="2232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0" name="Straight Connector 4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13791" y="3382908"/>
                  <a:ext cx="75851" cy="2232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46" name="Group 130"/>
              <p:cNvGrpSpPr>
                <a:grpSpLocks/>
              </p:cNvGrpSpPr>
              <p:nvPr/>
            </p:nvGrpSpPr>
            <p:grpSpPr bwMode="auto">
              <a:xfrm rot="-5400000">
                <a:off x="5371811" y="5116415"/>
                <a:ext cx="2372" cy="1329312"/>
                <a:chOff x="4346916" y="3350305"/>
                <a:chExt cx="2372" cy="1329312"/>
              </a:xfrm>
            </p:grpSpPr>
            <p:cxnSp>
              <p:nvCxnSpPr>
                <p:cNvPr id="147" name="Straight Connector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13552" y="4638640"/>
                  <a:ext cx="75896" cy="2231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8" name="Straight Connector 4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14534" y="3386055"/>
                  <a:ext cx="75896" cy="2231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119" name="Block Arc 12"/>
            <p:cNvSpPr>
              <a:spLocks noChangeArrowheads="1"/>
            </p:cNvSpPr>
            <p:nvPr/>
          </p:nvSpPr>
          <p:spPr bwMode="auto">
            <a:xfrm rot="-4690989">
              <a:off x="4189993" y="650081"/>
              <a:ext cx="368300" cy="366713"/>
            </a:xfrm>
            <a:custGeom>
              <a:avLst/>
              <a:gdLst>
                <a:gd name="T0" fmla="*/ 8125 w 368300"/>
                <a:gd name="T1" fmla="*/ 183357 h 366713"/>
                <a:gd name="T2" fmla="*/ 16245 w 368300"/>
                <a:gd name="T3" fmla="*/ 235965 h 366713"/>
                <a:gd name="T4" fmla="*/ 184150 w 368300"/>
                <a:gd name="T5" fmla="*/ 183357 h 366713"/>
                <a:gd name="T6" fmla="*/ 0 60000 65536"/>
                <a:gd name="T7" fmla="*/ 0 60000 65536"/>
                <a:gd name="T8" fmla="*/ 0 60000 65536"/>
                <a:gd name="T9" fmla="*/ 0 w 368300"/>
                <a:gd name="T10" fmla="*/ 0 h 366713"/>
                <a:gd name="T11" fmla="*/ 368300 w 368300"/>
                <a:gd name="T12" fmla="*/ 366713 h 3667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300" h="366713">
                  <a:moveTo>
                    <a:pt x="0" y="183357"/>
                  </a:moveTo>
                  <a:lnTo>
                    <a:pt x="0" y="183357"/>
                  </a:lnTo>
                  <a:cubicBezTo>
                    <a:pt x="0" y="82091"/>
                    <a:pt x="82446" y="0"/>
                    <a:pt x="184150" y="0"/>
                  </a:cubicBezTo>
                  <a:cubicBezTo>
                    <a:pt x="285853" y="0"/>
                    <a:pt x="368300" y="82091"/>
                    <a:pt x="368300" y="183357"/>
                  </a:cubicBezTo>
                  <a:cubicBezTo>
                    <a:pt x="368300" y="284622"/>
                    <a:pt x="285853" y="366714"/>
                    <a:pt x="184150" y="366714"/>
                  </a:cubicBezTo>
                  <a:cubicBezTo>
                    <a:pt x="103740" y="366714"/>
                    <a:pt x="32628" y="314766"/>
                    <a:pt x="8491" y="238395"/>
                  </a:cubicBezTo>
                  <a:lnTo>
                    <a:pt x="23998" y="233536"/>
                  </a:lnTo>
                  <a:lnTo>
                    <a:pt x="23997" y="233536"/>
                  </a:lnTo>
                  <a:cubicBezTo>
                    <a:pt x="46010" y="303129"/>
                    <a:pt x="110842" y="350464"/>
                    <a:pt x="184150" y="350464"/>
                  </a:cubicBezTo>
                  <a:cubicBezTo>
                    <a:pt x="276879" y="350464"/>
                    <a:pt x="352051" y="275647"/>
                    <a:pt x="352051" y="183357"/>
                  </a:cubicBezTo>
                  <a:cubicBezTo>
                    <a:pt x="352051" y="91066"/>
                    <a:pt x="276879" y="16250"/>
                    <a:pt x="184150" y="16250"/>
                  </a:cubicBezTo>
                  <a:cubicBezTo>
                    <a:pt x="91420" y="16250"/>
                    <a:pt x="16249" y="91066"/>
                    <a:pt x="16249" y="183357"/>
                  </a:cubicBezTo>
                  <a:lnTo>
                    <a:pt x="0" y="183357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20" name="Rectangle 13"/>
            <p:cNvSpPr/>
            <p:nvPr/>
          </p:nvSpPr>
          <p:spPr bwMode="auto">
            <a:xfrm>
              <a:off x="4320600" y="943941"/>
              <a:ext cx="107084" cy="125004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100000">
                  <a:sysClr val="window" lastClr="FFFFFF">
                    <a:lumMod val="50000"/>
                  </a:sysClr>
                </a:gs>
                <a:gs pos="38000">
                  <a:sysClr val="window" lastClr="FFFFFF">
                    <a:lumMod val="65000"/>
                  </a:sysClr>
                </a:gs>
                <a:gs pos="64000">
                  <a:sysClr val="window" lastClr="FFFFFF">
                    <a:lumMod val="95000"/>
                  </a:sysClr>
                </a:gs>
              </a:gsLst>
              <a:lin ang="6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grpSp>
          <p:nvGrpSpPr>
            <p:cNvPr id="121" name="Group 139"/>
            <p:cNvGrpSpPr>
              <a:grpSpLocks/>
            </p:cNvGrpSpPr>
            <p:nvPr/>
          </p:nvGrpSpPr>
          <p:grpSpPr bwMode="auto">
            <a:xfrm>
              <a:off x="4038600" y="1616075"/>
              <a:ext cx="739776" cy="736599"/>
              <a:chOff x="2053308" y="2339747"/>
              <a:chExt cx="2049814" cy="2041029"/>
            </a:xfrm>
          </p:grpSpPr>
          <p:grpSp>
            <p:nvGrpSpPr>
              <p:cNvPr id="133" name="Group 140"/>
              <p:cNvGrpSpPr>
                <a:grpSpLocks/>
              </p:cNvGrpSpPr>
              <p:nvPr/>
            </p:nvGrpSpPr>
            <p:grpSpPr bwMode="auto">
              <a:xfrm>
                <a:off x="2053308" y="2339747"/>
                <a:ext cx="2049814" cy="2041029"/>
                <a:chOff x="2053308" y="2301647"/>
                <a:chExt cx="2049814" cy="2041029"/>
              </a:xfrm>
            </p:grpSpPr>
            <p:sp>
              <p:nvSpPr>
                <p:cNvPr id="140" name="Isosceles Triangle 34"/>
                <p:cNvSpPr/>
                <p:nvPr/>
              </p:nvSpPr>
              <p:spPr>
                <a:xfrm>
                  <a:off x="2859417" y="2300996"/>
                  <a:ext cx="445072" cy="1014376"/>
                </a:xfrm>
                <a:prstGeom prst="triangle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  <a:cs typeface="+mn-cs"/>
                  </a:endParaRPr>
                </a:p>
              </p:txBody>
            </p:sp>
            <p:sp>
              <p:nvSpPr>
                <p:cNvPr id="141" name="Isosceles Triangle 35"/>
                <p:cNvSpPr/>
                <p:nvPr/>
              </p:nvSpPr>
              <p:spPr>
                <a:xfrm flipV="1">
                  <a:off x="2859417" y="3327743"/>
                  <a:ext cx="445072" cy="1014376"/>
                </a:xfrm>
                <a:prstGeom prst="triangle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  <a:cs typeface="+mn-cs"/>
                  </a:endParaRPr>
                </a:p>
              </p:txBody>
            </p:sp>
            <p:grpSp>
              <p:nvGrpSpPr>
                <p:cNvPr id="142" name="Group 149"/>
                <p:cNvGrpSpPr>
                  <a:grpSpLocks/>
                </p:cNvGrpSpPr>
                <p:nvPr/>
              </p:nvGrpSpPr>
              <p:grpSpPr bwMode="auto">
                <a:xfrm rot="-5400000">
                  <a:off x="2856076" y="2295054"/>
                  <a:ext cx="444278" cy="2049814"/>
                  <a:chOff x="4206064" y="2295584"/>
                  <a:chExt cx="444278" cy="2049814"/>
                </a:xfrm>
              </p:grpSpPr>
              <p:sp>
                <p:nvSpPr>
                  <p:cNvPr id="143" name="Isosceles Triangle 37"/>
                  <p:cNvSpPr/>
                  <p:nvPr/>
                </p:nvSpPr>
                <p:spPr>
                  <a:xfrm>
                    <a:off x="4234863" y="2291906"/>
                    <a:ext cx="439154" cy="1019958"/>
                  </a:xfrm>
                  <a:prstGeom prst="triangle">
                    <a:avLst/>
                  </a:prstGeom>
                  <a:solidFill>
                    <a:sysClr val="windowText" lastClr="000000">
                      <a:lumMod val="85000"/>
                      <a:lumOff val="15000"/>
                    </a:sys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zh-C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n-ea"/>
                      <a:cs typeface="+mn-cs"/>
                    </a:endParaRPr>
                  </a:p>
                </p:txBody>
              </p:sp>
              <p:sp>
                <p:nvSpPr>
                  <p:cNvPr id="144" name="Isosceles Triangle 38"/>
                  <p:cNvSpPr/>
                  <p:nvPr/>
                </p:nvSpPr>
                <p:spPr>
                  <a:xfrm flipV="1">
                    <a:off x="4222494" y="3324229"/>
                    <a:ext cx="439154" cy="1019954"/>
                  </a:xfrm>
                  <a:prstGeom prst="triangle">
                    <a:avLst/>
                  </a:prstGeom>
                  <a:solidFill>
                    <a:sysClr val="windowText" lastClr="000000">
                      <a:lumMod val="85000"/>
                      <a:lumOff val="15000"/>
                    </a:sys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zh-C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4" name="Group 141"/>
              <p:cNvGrpSpPr>
                <a:grpSpLocks/>
              </p:cNvGrpSpPr>
              <p:nvPr/>
            </p:nvGrpSpPr>
            <p:grpSpPr bwMode="auto">
              <a:xfrm rot="-2700000">
                <a:off x="2391605" y="2673004"/>
                <a:ext cx="1375421" cy="1367920"/>
                <a:chOff x="2053977" y="2296205"/>
                <a:chExt cx="2056334" cy="2045119"/>
              </a:xfrm>
            </p:grpSpPr>
            <p:sp>
              <p:nvSpPr>
                <p:cNvPr id="135" name="Isosceles Triangle 29"/>
                <p:cNvSpPr/>
                <p:nvPr/>
              </p:nvSpPr>
              <p:spPr>
                <a:xfrm>
                  <a:off x="2863554" y="2294054"/>
                  <a:ext cx="443606" cy="1007947"/>
                </a:xfrm>
                <a:prstGeom prst="triangle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  <a:cs typeface="+mn-cs"/>
                  </a:endParaRPr>
                </a:p>
              </p:txBody>
            </p:sp>
            <p:sp>
              <p:nvSpPr>
                <p:cNvPr id="136" name="Isosceles Triangle 30"/>
                <p:cNvSpPr/>
                <p:nvPr/>
              </p:nvSpPr>
              <p:spPr>
                <a:xfrm flipV="1">
                  <a:off x="2857019" y="3314100"/>
                  <a:ext cx="443606" cy="1007953"/>
                </a:xfrm>
                <a:prstGeom prst="triangle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  <a:cs typeface="+mn-cs"/>
                  </a:endParaRPr>
                </a:p>
              </p:txBody>
            </p:sp>
            <p:grpSp>
              <p:nvGrpSpPr>
                <p:cNvPr id="137" name="Group 144"/>
                <p:cNvGrpSpPr>
                  <a:grpSpLocks/>
                </p:cNvGrpSpPr>
                <p:nvPr/>
              </p:nvGrpSpPr>
              <p:grpSpPr bwMode="auto">
                <a:xfrm rot="-5400000">
                  <a:off x="2865121" y="2290600"/>
                  <a:ext cx="434046" cy="2056334"/>
                  <a:chOff x="4212375" y="2296252"/>
                  <a:chExt cx="434046" cy="2056334"/>
                </a:xfrm>
              </p:grpSpPr>
              <p:sp>
                <p:nvSpPr>
                  <p:cNvPr id="138" name="Isosceles Triangle 32"/>
                  <p:cNvSpPr/>
                  <p:nvPr/>
                </p:nvSpPr>
                <p:spPr>
                  <a:xfrm>
                    <a:off x="4226073" y="2324035"/>
                    <a:ext cx="434617" cy="1007352"/>
                  </a:xfrm>
                  <a:prstGeom prst="triangle">
                    <a:avLst/>
                  </a:prstGeom>
                  <a:solidFill>
                    <a:sysClr val="windowText" lastClr="000000">
                      <a:lumMod val="65000"/>
                      <a:lumOff val="35000"/>
                    </a:sys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zh-C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n-ea"/>
                      <a:cs typeface="+mn-cs"/>
                    </a:endParaRPr>
                  </a:p>
                </p:txBody>
              </p:sp>
              <p:sp>
                <p:nvSpPr>
                  <p:cNvPr id="139" name="Isosceles Triangle 33"/>
                  <p:cNvSpPr/>
                  <p:nvPr/>
                </p:nvSpPr>
                <p:spPr>
                  <a:xfrm flipV="1">
                    <a:off x="4232612" y="3336942"/>
                    <a:ext cx="434617" cy="1007358"/>
                  </a:xfrm>
                  <a:prstGeom prst="triangle">
                    <a:avLst/>
                  </a:prstGeom>
                  <a:solidFill>
                    <a:sysClr val="windowText" lastClr="000000">
                      <a:lumMod val="65000"/>
                      <a:lumOff val="35000"/>
                    </a:sys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zh-C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22" name="Group 165"/>
            <p:cNvGrpSpPr>
              <a:grpSpLocks/>
            </p:cNvGrpSpPr>
            <p:nvPr/>
          </p:nvGrpSpPr>
          <p:grpSpPr bwMode="auto">
            <a:xfrm rot="10800000" flipH="1">
              <a:off x="4343400" y="1483845"/>
              <a:ext cx="123306" cy="954555"/>
              <a:chOff x="8020729" y="3293373"/>
              <a:chExt cx="116400" cy="901100"/>
            </a:xfrm>
          </p:grpSpPr>
          <p:grpSp>
            <p:nvGrpSpPr>
              <p:cNvPr id="128" name="Group 153"/>
              <p:cNvGrpSpPr>
                <a:grpSpLocks/>
              </p:cNvGrpSpPr>
              <p:nvPr/>
            </p:nvGrpSpPr>
            <p:grpSpPr bwMode="auto">
              <a:xfrm>
                <a:off x="8045431" y="3293373"/>
                <a:ext cx="68941" cy="901100"/>
                <a:chOff x="2859680" y="2301707"/>
                <a:chExt cx="451991" cy="2041432"/>
              </a:xfrm>
            </p:grpSpPr>
            <p:sp>
              <p:nvSpPr>
                <p:cNvPr id="131" name="Isosceles Triangle 25"/>
                <p:cNvSpPr>
                  <a:spLocks noChangeArrowheads="1"/>
                </p:cNvSpPr>
                <p:nvPr/>
              </p:nvSpPr>
              <p:spPr bwMode="auto">
                <a:xfrm>
                  <a:off x="2860376" y="2304068"/>
                  <a:ext cx="441832" cy="1016837"/>
                </a:xfrm>
                <a:prstGeom prst="triangle">
                  <a:avLst>
                    <a:gd name="adj" fmla="val 50000"/>
                  </a:avLst>
                </a:prstGeom>
                <a:solidFill>
                  <a:sysClr val="windowText" lastClr="00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</a:endParaRPr>
                </a:p>
              </p:txBody>
            </p:sp>
            <p:sp>
              <p:nvSpPr>
                <p:cNvPr id="132" name="Isosceles Triangle 26"/>
                <p:cNvSpPr>
                  <a:spLocks noChangeArrowheads="1"/>
                </p:cNvSpPr>
                <p:nvPr/>
              </p:nvSpPr>
              <p:spPr bwMode="auto">
                <a:xfrm flipV="1">
                  <a:off x="2874179" y="3330452"/>
                  <a:ext cx="441832" cy="10168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</a:endParaRPr>
                </a:p>
              </p:txBody>
            </p:sp>
          </p:grpSp>
          <p:sp>
            <p:nvSpPr>
              <p:cNvPr id="129" name="Oval 13"/>
              <p:cNvSpPr/>
              <p:nvPr/>
            </p:nvSpPr>
            <p:spPr bwMode="auto">
              <a:xfrm>
                <a:off x="8020729" y="3668854"/>
                <a:ext cx="116400" cy="116394"/>
              </a:xfrm>
              <a:prstGeom prst="ellipse">
                <a:avLst/>
              </a:prstGeom>
              <a:gradFill flip="none" rotWithShape="1">
                <a:gsLst>
                  <a:gs pos="100000">
                    <a:sysClr val="windowText" lastClr="000000">
                      <a:lumMod val="95000"/>
                      <a:lumOff val="5000"/>
                    </a:sysClr>
                  </a:gs>
                  <a:gs pos="0">
                    <a:sysClr val="windowText" lastClr="000000">
                      <a:lumMod val="65000"/>
                      <a:lumOff val="35000"/>
                    </a:sys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ysClr val="windowText" lastClr="000000">
                    <a:lumMod val="95000"/>
                    <a:lumOff val="5000"/>
                  </a:sys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endParaRPr>
              </a:p>
            </p:txBody>
          </p:sp>
          <p:sp>
            <p:nvSpPr>
              <p:cNvPr id="130" name="Oval 24"/>
              <p:cNvSpPr>
                <a:spLocks noChangeArrowheads="1"/>
              </p:cNvSpPr>
              <p:nvPr/>
            </p:nvSpPr>
            <p:spPr bwMode="auto">
              <a:xfrm>
                <a:off x="8056067" y="3701108"/>
                <a:ext cx="50544" cy="50573"/>
              </a:xfrm>
              <a:prstGeom prst="ellipse">
                <a:avLst/>
              </a:prstGeom>
              <a:solidFill>
                <a:sysClr val="windowText" lastClr="000000"/>
              </a:solidFill>
              <a:ln w="22225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</a:endParaRPr>
              </a:p>
            </p:txBody>
          </p:sp>
        </p:grpSp>
        <p:sp>
          <p:nvSpPr>
            <p:cNvPr id="123" name="TextBox 166"/>
            <p:cNvSpPr txBox="1">
              <a:spLocks noChangeArrowheads="1"/>
            </p:cNvSpPr>
            <p:nvPr/>
          </p:nvSpPr>
          <p:spPr bwMode="auto">
            <a:xfrm>
              <a:off x="4254807" y="1354925"/>
              <a:ext cx="274548" cy="302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</a:rPr>
                <a:t>N</a:t>
              </a:r>
            </a:p>
          </p:txBody>
        </p:sp>
        <p:sp>
          <p:nvSpPr>
            <p:cNvPr id="124" name="TextBox 167"/>
            <p:cNvSpPr txBox="1">
              <a:spLocks noChangeArrowheads="1"/>
            </p:cNvSpPr>
            <p:nvPr/>
          </p:nvSpPr>
          <p:spPr bwMode="auto">
            <a:xfrm>
              <a:off x="4254807" y="2256681"/>
              <a:ext cx="274548" cy="302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</a:rPr>
                <a:t>S</a:t>
              </a:r>
            </a:p>
          </p:txBody>
        </p:sp>
        <p:sp>
          <p:nvSpPr>
            <p:cNvPr id="125" name="TextBox 168"/>
            <p:cNvSpPr txBox="1">
              <a:spLocks noChangeArrowheads="1"/>
            </p:cNvSpPr>
            <p:nvPr/>
          </p:nvSpPr>
          <p:spPr bwMode="auto">
            <a:xfrm>
              <a:off x="4697673" y="1790534"/>
              <a:ext cx="274548" cy="302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</a:rPr>
                <a:t>E</a:t>
              </a:r>
            </a:p>
          </p:txBody>
        </p:sp>
        <p:sp>
          <p:nvSpPr>
            <p:cNvPr id="126" name="TextBox 169"/>
            <p:cNvSpPr txBox="1">
              <a:spLocks noChangeArrowheads="1"/>
            </p:cNvSpPr>
            <p:nvPr/>
          </p:nvSpPr>
          <p:spPr bwMode="auto">
            <a:xfrm>
              <a:off x="3767480" y="1790534"/>
              <a:ext cx="274548" cy="302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</a:rPr>
                <a:t>W</a:t>
              </a:r>
            </a:p>
          </p:txBody>
        </p:sp>
        <p:sp>
          <p:nvSpPr>
            <p:cNvPr id="127" name="Ellipse 45"/>
            <p:cNvSpPr>
              <a:spLocks noChangeArrowheads="1"/>
            </p:cNvSpPr>
            <p:nvPr/>
          </p:nvSpPr>
          <p:spPr bwMode="auto">
            <a:xfrm>
              <a:off x="3801009" y="1351325"/>
              <a:ext cx="1203386" cy="10013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4599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</p:grpSp>
      <p:sp>
        <p:nvSpPr>
          <p:cNvPr id="163" name="TextBox 76"/>
          <p:cNvSpPr txBox="1">
            <a:spLocks noChangeArrowheads="1"/>
          </p:cNvSpPr>
          <p:nvPr/>
        </p:nvSpPr>
        <p:spPr bwMode="auto">
          <a:xfrm>
            <a:off x="2811463" y="5481638"/>
            <a:ext cx="38179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>
              <a:defRPr/>
            </a:pPr>
            <a:r>
              <a:rPr lang="zh-CN" altLang="en-US" sz="1200" kern="0" dirty="0">
                <a:solidFill>
                  <a:srgbClr val="FFFFFF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164" name="TextBox 77"/>
          <p:cNvSpPr txBox="1">
            <a:spLocks noChangeArrowheads="1"/>
          </p:cNvSpPr>
          <p:nvPr/>
        </p:nvSpPr>
        <p:spPr bwMode="auto">
          <a:xfrm>
            <a:off x="3043238" y="4495800"/>
            <a:ext cx="3203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>
              <a:defRPr/>
            </a:pPr>
            <a:r>
              <a:rPr lang="zh-CN" altLang="en-US" sz="1200" kern="0" dirty="0">
                <a:solidFill>
                  <a:srgbClr val="FFFFFF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165" name="TextBox 78"/>
          <p:cNvSpPr txBox="1">
            <a:spLocks noChangeArrowheads="1"/>
          </p:cNvSpPr>
          <p:nvPr/>
        </p:nvSpPr>
        <p:spPr bwMode="auto">
          <a:xfrm>
            <a:off x="3505200" y="3500438"/>
            <a:ext cx="2286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>
              <a:defRPr/>
            </a:pPr>
            <a:r>
              <a:rPr lang="zh-CN" altLang="en-US" sz="1200" kern="0" dirty="0">
                <a:solidFill>
                  <a:srgbClr val="FFFFFF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166" name="TextBox 79"/>
          <p:cNvSpPr txBox="1">
            <a:spLocks noChangeArrowheads="1"/>
          </p:cNvSpPr>
          <p:nvPr/>
        </p:nvSpPr>
        <p:spPr bwMode="auto">
          <a:xfrm>
            <a:off x="3971925" y="2438400"/>
            <a:ext cx="13509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>
              <a:defRPr/>
            </a:pPr>
            <a:r>
              <a:rPr lang="zh-CN" altLang="en-US" sz="1200" kern="0" dirty="0">
                <a:solidFill>
                  <a:srgbClr val="FFFFFF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167" name="TextBox 80"/>
          <p:cNvSpPr txBox="1">
            <a:spLocks noChangeArrowheads="1"/>
          </p:cNvSpPr>
          <p:nvPr/>
        </p:nvSpPr>
        <p:spPr bwMode="auto">
          <a:xfrm>
            <a:off x="3951288" y="1701800"/>
            <a:ext cx="137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>
              <a:defRPr/>
            </a:pPr>
            <a:r>
              <a:rPr lang="zh-CN" altLang="en-US" sz="1200" kern="0" dirty="0">
                <a:solidFill>
                  <a:srgbClr val="FFFFFF"/>
                </a:solidFill>
                <a:latin typeface="+mn-ea"/>
                <a:ea typeface="+mn-ea"/>
              </a:rPr>
              <a:t>此处添加文字</a:t>
            </a:r>
          </a:p>
        </p:txBody>
      </p:sp>
      <p:sp>
        <p:nvSpPr>
          <p:cNvPr id="168" name="Rectangle 95"/>
          <p:cNvSpPr/>
          <p:nvPr/>
        </p:nvSpPr>
        <p:spPr>
          <a:xfrm>
            <a:off x="1143000" y="6002338"/>
            <a:ext cx="381000" cy="381000"/>
          </a:xfrm>
          <a:prstGeom prst="rect">
            <a:avLst/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69" name="Parallelogram 96"/>
          <p:cNvSpPr/>
          <p:nvPr/>
        </p:nvSpPr>
        <p:spPr>
          <a:xfrm>
            <a:off x="1143000" y="5362575"/>
            <a:ext cx="849313" cy="639763"/>
          </a:xfrm>
          <a:prstGeom prst="parallelogram">
            <a:avLst>
              <a:gd name="adj" fmla="val 74963"/>
            </a:avLst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0" name="Rectangle 97"/>
          <p:cNvSpPr/>
          <p:nvPr/>
        </p:nvSpPr>
        <p:spPr>
          <a:xfrm>
            <a:off x="1611313" y="4981575"/>
            <a:ext cx="381000" cy="381000"/>
          </a:xfrm>
          <a:prstGeom prst="rect">
            <a:avLst/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1" name="Parallelogram 98"/>
          <p:cNvSpPr/>
          <p:nvPr/>
        </p:nvSpPr>
        <p:spPr>
          <a:xfrm>
            <a:off x="1611313" y="4343400"/>
            <a:ext cx="850900" cy="639763"/>
          </a:xfrm>
          <a:prstGeom prst="parallelogram">
            <a:avLst>
              <a:gd name="adj" fmla="val 74963"/>
            </a:avLst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2" name="Rectangle 99"/>
          <p:cNvSpPr/>
          <p:nvPr/>
        </p:nvSpPr>
        <p:spPr>
          <a:xfrm>
            <a:off x="2081213" y="3962400"/>
            <a:ext cx="381000" cy="381000"/>
          </a:xfrm>
          <a:prstGeom prst="rect">
            <a:avLst/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3" name="Parallelogram 100"/>
          <p:cNvSpPr/>
          <p:nvPr/>
        </p:nvSpPr>
        <p:spPr>
          <a:xfrm>
            <a:off x="2081213" y="3322638"/>
            <a:ext cx="849312" cy="639762"/>
          </a:xfrm>
          <a:prstGeom prst="parallelogram">
            <a:avLst>
              <a:gd name="adj" fmla="val 74963"/>
            </a:avLst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4" name="Rectangle 101"/>
          <p:cNvSpPr/>
          <p:nvPr/>
        </p:nvSpPr>
        <p:spPr>
          <a:xfrm>
            <a:off x="2549525" y="2941638"/>
            <a:ext cx="381000" cy="381000"/>
          </a:xfrm>
          <a:prstGeom prst="rect">
            <a:avLst/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5" name="Parallelogram 102"/>
          <p:cNvSpPr/>
          <p:nvPr/>
        </p:nvSpPr>
        <p:spPr>
          <a:xfrm>
            <a:off x="2549525" y="2301875"/>
            <a:ext cx="849313" cy="639763"/>
          </a:xfrm>
          <a:prstGeom prst="parallelogram">
            <a:avLst>
              <a:gd name="adj" fmla="val 74963"/>
            </a:avLst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6" name="Up Arrow 104"/>
          <p:cNvSpPr/>
          <p:nvPr/>
        </p:nvSpPr>
        <p:spPr>
          <a:xfrm>
            <a:off x="2851150" y="1225550"/>
            <a:ext cx="730250" cy="1081088"/>
          </a:xfrm>
          <a:prstGeom prst="upArrow">
            <a:avLst/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grpSp>
        <p:nvGrpSpPr>
          <p:cNvPr id="177" name="Group 44"/>
          <p:cNvGrpSpPr>
            <a:grpSpLocks/>
          </p:cNvGrpSpPr>
          <p:nvPr/>
        </p:nvGrpSpPr>
        <p:grpSpPr bwMode="auto">
          <a:xfrm>
            <a:off x="2009774" y="6019800"/>
            <a:ext cx="291361" cy="307777"/>
            <a:chOff x="3294062" y="1580063"/>
            <a:chExt cx="498291" cy="523583"/>
          </a:xfrm>
        </p:grpSpPr>
        <p:sp>
          <p:nvSpPr>
            <p:cNvPr id="178" name="Ellipse 53"/>
            <p:cNvSpPr>
              <a:spLocks noChangeArrowheads="1"/>
            </p:cNvSpPr>
            <p:nvPr/>
          </p:nvSpPr>
          <p:spPr bwMode="auto">
            <a:xfrm>
              <a:off x="3294062" y="1631376"/>
              <a:ext cx="461545" cy="46180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79" name="Tekstboks 54"/>
            <p:cNvSpPr txBox="1">
              <a:spLocks noChangeArrowheads="1"/>
            </p:cNvSpPr>
            <p:nvPr/>
          </p:nvSpPr>
          <p:spPr bwMode="auto">
            <a:xfrm>
              <a:off x="3295596" y="1580063"/>
              <a:ext cx="496757" cy="523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151616"/>
                  </a:solidFill>
                  <a:effectLst/>
                  <a:uLnTx/>
                  <a:uFillTx/>
                  <a:latin typeface="+mn-ea"/>
                  <a:ea typeface="+mn-ea"/>
                </a:rPr>
                <a:t>1</a:t>
              </a:r>
            </a:p>
          </p:txBody>
        </p:sp>
      </p:grpSp>
      <p:grpSp>
        <p:nvGrpSpPr>
          <p:cNvPr id="180" name="Group 44"/>
          <p:cNvGrpSpPr>
            <a:grpSpLocks/>
          </p:cNvGrpSpPr>
          <p:nvPr/>
        </p:nvGrpSpPr>
        <p:grpSpPr bwMode="auto">
          <a:xfrm>
            <a:off x="2490788" y="5060950"/>
            <a:ext cx="291366" cy="307777"/>
            <a:chOff x="3294062" y="1580063"/>
            <a:chExt cx="495453" cy="523583"/>
          </a:xfrm>
        </p:grpSpPr>
        <p:sp>
          <p:nvSpPr>
            <p:cNvPr id="181" name="Ellipse 53"/>
            <p:cNvSpPr>
              <a:spLocks noChangeArrowheads="1"/>
            </p:cNvSpPr>
            <p:nvPr/>
          </p:nvSpPr>
          <p:spPr bwMode="auto">
            <a:xfrm>
              <a:off x="3294062" y="1631376"/>
              <a:ext cx="461607" cy="46180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82" name="Tekstboks 54"/>
            <p:cNvSpPr txBox="1">
              <a:spLocks noChangeArrowheads="1"/>
            </p:cNvSpPr>
            <p:nvPr/>
          </p:nvSpPr>
          <p:spPr bwMode="auto">
            <a:xfrm>
              <a:off x="3295596" y="1580063"/>
              <a:ext cx="493919" cy="523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151616"/>
                  </a:solidFill>
                  <a:effectLst/>
                  <a:uLnTx/>
                  <a:uFillTx/>
                  <a:latin typeface="+mn-ea"/>
                  <a:ea typeface="+mn-ea"/>
                </a:rPr>
                <a:t>2</a:t>
              </a:r>
            </a:p>
          </p:txBody>
        </p:sp>
      </p:grpSp>
      <p:grpSp>
        <p:nvGrpSpPr>
          <p:cNvPr id="183" name="Group 44"/>
          <p:cNvGrpSpPr>
            <a:grpSpLocks/>
          </p:cNvGrpSpPr>
          <p:nvPr/>
        </p:nvGrpSpPr>
        <p:grpSpPr bwMode="auto">
          <a:xfrm>
            <a:off x="2905124" y="4035425"/>
            <a:ext cx="291361" cy="307777"/>
            <a:chOff x="3294062" y="1580063"/>
            <a:chExt cx="498291" cy="523583"/>
          </a:xfrm>
        </p:grpSpPr>
        <p:sp>
          <p:nvSpPr>
            <p:cNvPr id="184" name="Ellipse 53"/>
            <p:cNvSpPr>
              <a:spLocks noChangeArrowheads="1"/>
            </p:cNvSpPr>
            <p:nvPr/>
          </p:nvSpPr>
          <p:spPr bwMode="auto">
            <a:xfrm>
              <a:off x="3294062" y="1631376"/>
              <a:ext cx="461545" cy="46180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85" name="Tekstboks 54"/>
            <p:cNvSpPr txBox="1">
              <a:spLocks noChangeArrowheads="1"/>
            </p:cNvSpPr>
            <p:nvPr/>
          </p:nvSpPr>
          <p:spPr bwMode="auto">
            <a:xfrm>
              <a:off x="3295596" y="1580063"/>
              <a:ext cx="496757" cy="523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151616"/>
                  </a:solidFill>
                  <a:effectLst/>
                  <a:uLnTx/>
                  <a:uFillTx/>
                  <a:latin typeface="+mn-ea"/>
                  <a:ea typeface="+mn-ea"/>
                </a:rPr>
                <a:t>3</a:t>
              </a:r>
            </a:p>
          </p:txBody>
        </p:sp>
      </p:grpSp>
      <p:grpSp>
        <p:nvGrpSpPr>
          <p:cNvPr id="186" name="Group 44"/>
          <p:cNvGrpSpPr>
            <a:grpSpLocks/>
          </p:cNvGrpSpPr>
          <p:nvPr/>
        </p:nvGrpSpPr>
        <p:grpSpPr bwMode="auto">
          <a:xfrm>
            <a:off x="3367087" y="3014663"/>
            <a:ext cx="291361" cy="307777"/>
            <a:chOff x="3294062" y="1580063"/>
            <a:chExt cx="498291" cy="523583"/>
          </a:xfrm>
        </p:grpSpPr>
        <p:sp>
          <p:nvSpPr>
            <p:cNvPr id="187" name="Ellipse 53"/>
            <p:cNvSpPr>
              <a:spLocks noChangeArrowheads="1"/>
            </p:cNvSpPr>
            <p:nvPr/>
          </p:nvSpPr>
          <p:spPr bwMode="auto">
            <a:xfrm>
              <a:off x="3294062" y="1631374"/>
              <a:ext cx="461545" cy="461807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88" name="Tekstboks 54"/>
            <p:cNvSpPr txBox="1">
              <a:spLocks noChangeArrowheads="1"/>
            </p:cNvSpPr>
            <p:nvPr/>
          </p:nvSpPr>
          <p:spPr bwMode="auto">
            <a:xfrm>
              <a:off x="3295596" y="1580063"/>
              <a:ext cx="496757" cy="523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151616"/>
                  </a:solidFill>
                  <a:effectLst/>
                  <a:uLnTx/>
                  <a:uFillTx/>
                  <a:latin typeface="+mn-ea"/>
                  <a:ea typeface="+mn-ea"/>
                </a:rPr>
                <a:t>4</a:t>
              </a:r>
            </a:p>
          </p:txBody>
        </p:sp>
      </p:grpSp>
      <p:grpSp>
        <p:nvGrpSpPr>
          <p:cNvPr id="189" name="Group 44"/>
          <p:cNvGrpSpPr>
            <a:grpSpLocks/>
          </p:cNvGrpSpPr>
          <p:nvPr/>
        </p:nvGrpSpPr>
        <p:grpSpPr bwMode="auto">
          <a:xfrm>
            <a:off x="3833812" y="1998663"/>
            <a:ext cx="291361" cy="307777"/>
            <a:chOff x="3294062" y="1580063"/>
            <a:chExt cx="498291" cy="523583"/>
          </a:xfrm>
        </p:grpSpPr>
        <p:sp>
          <p:nvSpPr>
            <p:cNvPr id="190" name="Ellipse 53"/>
            <p:cNvSpPr>
              <a:spLocks noChangeArrowheads="1"/>
            </p:cNvSpPr>
            <p:nvPr/>
          </p:nvSpPr>
          <p:spPr bwMode="auto">
            <a:xfrm>
              <a:off x="3294062" y="1631374"/>
              <a:ext cx="461545" cy="461807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91" name="Tekstboks 54"/>
            <p:cNvSpPr txBox="1">
              <a:spLocks noChangeArrowheads="1"/>
            </p:cNvSpPr>
            <p:nvPr/>
          </p:nvSpPr>
          <p:spPr bwMode="auto">
            <a:xfrm>
              <a:off x="3295596" y="1580063"/>
              <a:ext cx="496757" cy="523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151616"/>
                  </a:solidFill>
                  <a:effectLst/>
                  <a:uLnTx/>
                  <a:uFillTx/>
                  <a:latin typeface="+mn-ea"/>
                  <a:ea typeface="+mn-ea"/>
                </a:rPr>
                <a:t>5</a:t>
              </a:r>
            </a:p>
          </p:txBody>
        </p:sp>
      </p:grpSp>
      <p:sp>
        <p:nvSpPr>
          <p:cNvPr id="193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2 </a:t>
            </a:r>
            <a:r>
              <a:rPr lang="zh-CN" altLang="en-US" dirty="0" smtClean="0">
                <a:solidFill>
                  <a:schemeClr val="tx2"/>
                </a:solidFill>
              </a:rPr>
              <a:t>递进图示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19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5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ktangel 26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5029200" y="4721523"/>
            <a:ext cx="2146300" cy="14763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ea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66725" y="3716635"/>
            <a:ext cx="8210550" cy="14763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ea"/>
            </a:endParaRPr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466725" y="3208635"/>
            <a:ext cx="8210550" cy="5762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ea"/>
            </a:endParaRPr>
          </a:p>
        </p:txBody>
      </p:sp>
      <p:sp>
        <p:nvSpPr>
          <p:cNvPr id="36" name="AutoShape 5"/>
          <p:cNvSpPr>
            <a:spLocks noChangeArrowheads="1"/>
          </p:cNvSpPr>
          <p:nvPr/>
        </p:nvSpPr>
        <p:spPr bwMode="auto">
          <a:xfrm>
            <a:off x="466725" y="3208635"/>
            <a:ext cx="5905500" cy="576263"/>
          </a:xfrm>
          <a:prstGeom prst="roundRect">
            <a:avLst>
              <a:gd name="adj" fmla="val 50000"/>
            </a:avLst>
          </a:prstGeom>
          <a:gradFill rotWithShape="1">
            <a:gsLst>
              <a:gs pos="51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latin typeface="+mn-ea"/>
            </a:endParaRP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700088" y="3208635"/>
            <a:ext cx="7759700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>
                  <a:alpha val="39999"/>
                </a:srgbClr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ea"/>
            </a:endParaRPr>
          </a:p>
        </p:txBody>
      </p: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2124075" y="1913235"/>
            <a:ext cx="5976938" cy="1871663"/>
            <a:chOff x="1338" y="1661"/>
            <a:chExt cx="3765" cy="635"/>
          </a:xfrm>
        </p:grpSpPr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1338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2279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3220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4161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5103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44" name="WordArt 12"/>
          <p:cNvSpPr>
            <a:spLocks noChangeArrowheads="1" noChangeShapeType="1" noTextEdit="1"/>
          </p:cNvSpPr>
          <p:nvPr/>
        </p:nvSpPr>
        <p:spPr bwMode="auto">
          <a:xfrm>
            <a:off x="1303338" y="1913235"/>
            <a:ext cx="776287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solidFill>
                  <a:schemeClr val="accent2"/>
                </a:solidFill>
                <a:latin typeface="+mn-ea"/>
                <a:cs typeface="Arial"/>
              </a:rPr>
              <a:t>2009</a:t>
            </a:r>
            <a:endParaRPr lang="zh-CN" altLang="en-US" sz="3600" kern="10">
              <a:solidFill>
                <a:schemeClr val="accent2"/>
              </a:solidFill>
              <a:latin typeface="+mn-ea"/>
              <a:cs typeface="Arial"/>
            </a:endParaRPr>
          </a:p>
        </p:txBody>
      </p:sp>
      <p:sp>
        <p:nvSpPr>
          <p:cNvPr id="45" name="WordArt 13"/>
          <p:cNvSpPr>
            <a:spLocks noChangeArrowheads="1" noChangeShapeType="1" noTextEdit="1"/>
          </p:cNvSpPr>
          <p:nvPr/>
        </p:nvSpPr>
        <p:spPr bwMode="auto">
          <a:xfrm>
            <a:off x="2787650" y="1913235"/>
            <a:ext cx="776288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solidFill>
                  <a:schemeClr val="accent2"/>
                </a:solidFill>
                <a:latin typeface="+mn-ea"/>
                <a:cs typeface="Arial"/>
              </a:rPr>
              <a:t>2010</a:t>
            </a:r>
            <a:endParaRPr lang="zh-CN" altLang="en-US" sz="3600" kern="10">
              <a:solidFill>
                <a:schemeClr val="accent2"/>
              </a:solidFill>
              <a:latin typeface="+mn-ea"/>
              <a:cs typeface="Arial"/>
            </a:endParaRPr>
          </a:p>
        </p:txBody>
      </p:sp>
      <p:sp>
        <p:nvSpPr>
          <p:cNvPr id="46" name="WordArt 14"/>
          <p:cNvSpPr>
            <a:spLocks noChangeArrowheads="1" noChangeShapeType="1" noTextEdit="1"/>
          </p:cNvSpPr>
          <p:nvPr/>
        </p:nvSpPr>
        <p:spPr bwMode="auto">
          <a:xfrm>
            <a:off x="4281488" y="1913235"/>
            <a:ext cx="776287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solidFill>
                  <a:schemeClr val="accent2"/>
                </a:solidFill>
                <a:latin typeface="+mn-ea"/>
                <a:cs typeface="Arial"/>
              </a:rPr>
              <a:t>2012</a:t>
            </a:r>
            <a:endParaRPr lang="zh-CN" altLang="en-US" sz="3600" kern="10">
              <a:solidFill>
                <a:schemeClr val="accent2"/>
              </a:solidFill>
              <a:latin typeface="+mn-ea"/>
              <a:cs typeface="Arial"/>
            </a:endParaRPr>
          </a:p>
        </p:txBody>
      </p:sp>
      <p:sp>
        <p:nvSpPr>
          <p:cNvPr id="47" name="WordArt 15"/>
          <p:cNvSpPr>
            <a:spLocks noChangeArrowheads="1" noChangeShapeType="1" noTextEdit="1"/>
          </p:cNvSpPr>
          <p:nvPr/>
        </p:nvSpPr>
        <p:spPr bwMode="auto">
          <a:xfrm>
            <a:off x="5775325" y="1913235"/>
            <a:ext cx="776288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solidFill>
                  <a:schemeClr val="accent2"/>
                </a:solidFill>
                <a:latin typeface="+mn-ea"/>
                <a:cs typeface="Arial"/>
              </a:rPr>
              <a:t>2013</a:t>
            </a:r>
            <a:endParaRPr lang="zh-CN" altLang="en-US" sz="3600" kern="10">
              <a:solidFill>
                <a:schemeClr val="accent2"/>
              </a:solidFill>
              <a:latin typeface="+mn-ea"/>
              <a:cs typeface="Arial"/>
            </a:endParaRPr>
          </a:p>
        </p:txBody>
      </p:sp>
      <p:sp>
        <p:nvSpPr>
          <p:cNvPr id="48" name="WordArt 16"/>
          <p:cNvSpPr>
            <a:spLocks noChangeArrowheads="1" noChangeShapeType="1" noTextEdit="1"/>
          </p:cNvSpPr>
          <p:nvPr/>
        </p:nvSpPr>
        <p:spPr bwMode="auto">
          <a:xfrm>
            <a:off x="7277100" y="1913235"/>
            <a:ext cx="776288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solidFill>
                  <a:schemeClr val="bg2"/>
                </a:solidFill>
                <a:latin typeface="+mn-ea"/>
                <a:cs typeface="Arial"/>
              </a:rPr>
              <a:t>2014</a:t>
            </a:r>
            <a:endParaRPr lang="zh-CN" altLang="en-US" sz="3600" kern="10">
              <a:solidFill>
                <a:schemeClr val="bg2"/>
              </a:solidFill>
              <a:latin typeface="+mn-ea"/>
              <a:cs typeface="Arial"/>
            </a:endParaRPr>
          </a:p>
        </p:txBody>
      </p:sp>
      <p:sp>
        <p:nvSpPr>
          <p:cNvPr id="49" name="AutoShape 17"/>
          <p:cNvSpPr>
            <a:spLocks noChangeArrowheads="1"/>
          </p:cNvSpPr>
          <p:nvPr/>
        </p:nvSpPr>
        <p:spPr bwMode="auto">
          <a:xfrm>
            <a:off x="5029200" y="3856335"/>
            <a:ext cx="2159000" cy="936625"/>
          </a:xfrm>
          <a:prstGeom prst="upArrowCallout">
            <a:avLst>
              <a:gd name="adj1" fmla="val 69153"/>
              <a:gd name="adj2" fmla="val 34576"/>
              <a:gd name="adj3" fmla="val 12713"/>
              <a:gd name="adj4" fmla="val 87287"/>
            </a:avLst>
          </a:prstGeom>
          <a:solidFill>
            <a:schemeClr val="bg1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dirty="0">
                <a:latin typeface="+mn-ea"/>
              </a:rPr>
              <a:t>此处添加文字</a:t>
            </a:r>
          </a:p>
          <a:p>
            <a:pPr algn="l"/>
            <a:r>
              <a:rPr lang="zh-CN" altLang="en-US" sz="1200" dirty="0" smtClean="0">
                <a:solidFill>
                  <a:schemeClr val="tx2"/>
                </a:solidFill>
                <a:latin typeface="+mn-ea"/>
              </a:rPr>
              <a:t>点击</a:t>
            </a:r>
            <a:r>
              <a:rPr lang="zh-CN" altLang="en-US" sz="1200" dirty="0">
                <a:solidFill>
                  <a:schemeClr val="tx2"/>
                </a:solidFill>
                <a:latin typeface="+mn-ea"/>
              </a:rPr>
              <a:t>此处添加文字内容</a:t>
            </a:r>
          </a:p>
          <a:p>
            <a:pPr algn="l"/>
            <a:r>
              <a:rPr lang="zh-CN" altLang="en-US" sz="1200" dirty="0">
                <a:solidFill>
                  <a:schemeClr val="tx2"/>
                </a:solidFill>
                <a:latin typeface="+mn-ea"/>
              </a:rPr>
              <a:t>点击此处添加文字内容</a:t>
            </a: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979567" y="3273723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此处添加文字</a:t>
            </a:r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2490867" y="3273723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此处添加文字</a:t>
            </a:r>
          </a:p>
        </p:txBody>
      </p:sp>
      <p:sp>
        <p:nvSpPr>
          <p:cNvPr id="52" name="Rectangle 20"/>
          <p:cNvSpPr>
            <a:spLocks noChangeArrowheads="1"/>
          </p:cNvSpPr>
          <p:nvPr/>
        </p:nvSpPr>
        <p:spPr bwMode="auto">
          <a:xfrm>
            <a:off x="3984704" y="3273723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此处添加文字</a:t>
            </a:r>
          </a:p>
        </p:txBody>
      </p:sp>
      <p:sp>
        <p:nvSpPr>
          <p:cNvPr id="53" name="Rectangle 21"/>
          <p:cNvSpPr>
            <a:spLocks noChangeArrowheads="1"/>
          </p:cNvSpPr>
          <p:nvPr/>
        </p:nvSpPr>
        <p:spPr bwMode="auto">
          <a:xfrm>
            <a:off x="6972379" y="3273723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1200" dirty="0">
                <a:solidFill>
                  <a:schemeClr val="tx2"/>
                </a:solidFill>
                <a:latin typeface="+mn-ea"/>
              </a:rPr>
              <a:t>此处添加文字</a:t>
            </a:r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217488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000" dirty="0">
                <a:solidFill>
                  <a:schemeClr val="tx2"/>
                </a:solidFill>
                <a:latin typeface="+mn-ea"/>
              </a:rPr>
              <a:t>点击此处添加文字内容</a:t>
            </a:r>
          </a:p>
          <a:p>
            <a:pPr algn="r">
              <a:lnSpc>
                <a:spcPct val="120000"/>
              </a:lnSpc>
            </a:pPr>
            <a:r>
              <a:rPr lang="zh-CN" altLang="en-US" sz="1000" dirty="0">
                <a:solidFill>
                  <a:schemeClr val="tx2"/>
                </a:solidFill>
                <a:latin typeface="+mn-ea"/>
              </a:rPr>
              <a:t>点击此处添加文字内容</a:t>
            </a: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1692275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/>
                </a:solidFill>
                <a:latin typeface="+mn-ea"/>
              </a:rPr>
              <a:t>点击此处添加文字内容</a:t>
            </a:r>
          </a:p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/>
                </a:solidFill>
                <a:latin typeface="+mn-ea"/>
              </a:rPr>
              <a:t>点击此处添加文字内容</a:t>
            </a:r>
          </a:p>
        </p:txBody>
      </p: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3203575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/>
                </a:solidFill>
                <a:latin typeface="+mn-ea"/>
              </a:rPr>
              <a:t>点击此处添加文字内容</a:t>
            </a:r>
          </a:p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/>
                </a:solidFill>
                <a:latin typeface="+mn-ea"/>
              </a:rPr>
              <a:t>点击此处添加文字内容</a:t>
            </a:r>
          </a:p>
        </p:txBody>
      </p:sp>
      <p:sp>
        <p:nvSpPr>
          <p:cNvPr id="57" name="Rectangle 26"/>
          <p:cNvSpPr>
            <a:spLocks noChangeArrowheads="1"/>
          </p:cNvSpPr>
          <p:nvPr/>
        </p:nvSpPr>
        <p:spPr bwMode="auto">
          <a:xfrm>
            <a:off x="4697413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/>
                </a:solidFill>
                <a:latin typeface="+mn-ea"/>
              </a:rPr>
              <a:t>点击此处添加文字内容</a:t>
            </a:r>
          </a:p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/>
                </a:solidFill>
                <a:latin typeface="+mn-ea"/>
              </a:rPr>
              <a:t>点击此处添加文字内容</a:t>
            </a: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6191250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/>
                </a:solidFill>
                <a:latin typeface="+mn-ea"/>
              </a:rPr>
              <a:t>点击此处添加文字内容</a:t>
            </a:r>
          </a:p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/>
                </a:solidFill>
                <a:latin typeface="+mn-ea"/>
              </a:rPr>
              <a:t>点击此处添加文字内容</a:t>
            </a:r>
          </a:p>
        </p:txBody>
      </p:sp>
      <p:sp>
        <p:nvSpPr>
          <p:cNvPr id="63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3 </a:t>
            </a:r>
            <a:r>
              <a:rPr lang="zh-CN" altLang="en-US" dirty="0" smtClean="0">
                <a:solidFill>
                  <a:schemeClr val="tx2"/>
                </a:solidFill>
              </a:rPr>
              <a:t>流程图示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12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54"/>
          <p:cNvSpPr>
            <a:spLocks noChangeArrowheads="1"/>
          </p:cNvSpPr>
          <p:nvPr/>
        </p:nvSpPr>
        <p:spPr bwMode="auto">
          <a:xfrm>
            <a:off x="0" y="-39688"/>
            <a:ext cx="9144000" cy="2195513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25999">
                <a:srgbClr val="F2F2F2"/>
              </a:gs>
              <a:gs pos="50000">
                <a:srgbClr val="FFFFFF"/>
              </a:gs>
              <a:gs pos="100000">
                <a:srgbClr val="FFFF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17" name="Group 900"/>
          <p:cNvGrpSpPr>
            <a:grpSpLocks/>
          </p:cNvGrpSpPr>
          <p:nvPr/>
        </p:nvGrpSpPr>
        <p:grpSpPr bwMode="auto">
          <a:xfrm>
            <a:off x="185738" y="115888"/>
            <a:ext cx="9131300" cy="5218112"/>
            <a:chOff x="186210" y="228600"/>
            <a:chExt cx="9131574" cy="5218028"/>
          </a:xfrm>
        </p:grpSpPr>
        <p:grpSp>
          <p:nvGrpSpPr>
            <p:cNvPr id="18" name="Group 897"/>
            <p:cNvGrpSpPr>
              <a:grpSpLocks/>
            </p:cNvGrpSpPr>
            <p:nvPr/>
          </p:nvGrpSpPr>
          <p:grpSpPr bwMode="auto">
            <a:xfrm rot="-542914">
              <a:off x="4778569" y="390393"/>
              <a:ext cx="944253" cy="944253"/>
              <a:chOff x="149225" y="1094417"/>
              <a:chExt cx="2465387" cy="2465388"/>
            </a:xfrm>
          </p:grpSpPr>
          <p:sp>
            <p:nvSpPr>
              <p:cNvPr id="86" name="Rektangel 40"/>
              <p:cNvSpPr>
                <a:spLocks noChangeArrowheads="1"/>
              </p:cNvSpPr>
              <p:nvPr/>
            </p:nvSpPr>
            <p:spPr bwMode="auto">
              <a:xfrm rot="556523">
                <a:off x="150179" y="1094985"/>
                <a:ext cx="2466270" cy="246615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87" name="Billede 8" descr="dreamstime_Puzzle.jp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937"/>
              <a:stretch>
                <a:fillRect/>
              </a:stretch>
            </p:blipFill>
            <p:spPr bwMode="auto">
              <a:xfrm rot="567297">
                <a:off x="290388" y="1188004"/>
                <a:ext cx="2260407" cy="2016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" name="Group 894"/>
            <p:cNvGrpSpPr>
              <a:grpSpLocks/>
            </p:cNvGrpSpPr>
            <p:nvPr/>
          </p:nvGrpSpPr>
          <p:grpSpPr bwMode="auto">
            <a:xfrm rot="424065">
              <a:off x="4325004" y="481625"/>
              <a:ext cx="1001672" cy="1001416"/>
              <a:chOff x="432286" y="2286160"/>
              <a:chExt cx="2466489" cy="2465857"/>
            </a:xfrm>
          </p:grpSpPr>
          <p:sp>
            <p:nvSpPr>
              <p:cNvPr id="84" name="Rektangel 40"/>
              <p:cNvSpPr>
                <a:spLocks noChangeArrowheads="1"/>
              </p:cNvSpPr>
              <p:nvPr/>
            </p:nvSpPr>
            <p:spPr bwMode="auto">
              <a:xfrm rot="21269425">
                <a:off x="432286" y="2286160"/>
                <a:ext cx="2466489" cy="2465857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  <a:reflection stA="50000" endPos="18000" dist="12700" dir="5400000" sy="-100000" algn="bl" rotWithShape="0"/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Calibri" pitchFamily="-108" charset="0"/>
                  <a:buAutoNum type="arabicPeriod"/>
                  <a:defRPr/>
                </a:pPr>
                <a:endParaRPr kern="0" noProof="1">
                  <a:solidFill>
                    <a:srgbClr val="FFFFFF"/>
                  </a:solidFill>
                  <a:latin typeface="+mn-ea"/>
                  <a:cs typeface="ＭＳ Ｐゴシック" pitchFamily="-108" charset="-128"/>
                </a:endParaRPr>
              </a:p>
            </p:txBody>
          </p:sp>
          <p:pic>
            <p:nvPicPr>
              <p:cNvPr id="85" name="Billede 22" descr="dreamstime_Mind map.jpg"/>
              <p:cNvPicPr>
                <a:picLocks noChangeAspect="1"/>
              </p:cNvPicPr>
              <p:nvPr/>
            </p:nvPicPr>
            <p:blipFill>
              <a:blip r:embed="rId3" cstate="print">
                <a:lum bright="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515"/>
              <a:stretch>
                <a:fillRect/>
              </a:stretch>
            </p:blipFill>
            <p:spPr bwMode="auto">
              <a:xfrm rot="-360270">
                <a:off x="488111" y="2377665"/>
                <a:ext cx="2315411" cy="1867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" name="Group 891"/>
            <p:cNvGrpSpPr>
              <a:grpSpLocks/>
            </p:cNvGrpSpPr>
            <p:nvPr/>
          </p:nvGrpSpPr>
          <p:grpSpPr bwMode="auto">
            <a:xfrm rot="397794">
              <a:off x="3802345" y="598461"/>
              <a:ext cx="1116065" cy="1115885"/>
              <a:chOff x="-3599433" y="1015449"/>
              <a:chExt cx="2732790" cy="2732349"/>
            </a:xfrm>
          </p:grpSpPr>
          <p:sp>
            <p:nvSpPr>
              <p:cNvPr id="82" name="Rektangel 40"/>
              <p:cNvSpPr>
                <a:spLocks noChangeArrowheads="1"/>
              </p:cNvSpPr>
              <p:nvPr/>
            </p:nvSpPr>
            <p:spPr bwMode="auto">
              <a:xfrm rot="21269425">
                <a:off x="-3599433" y="1015449"/>
                <a:ext cx="2732790" cy="2732349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  <a:reflection stA="50000" endPos="18000" dist="12700" dir="5400000" sy="-100000" algn="bl" rotWithShape="0"/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Calibri" pitchFamily="-108" charset="0"/>
                  <a:buAutoNum type="arabicPeriod"/>
                  <a:defRPr/>
                </a:pPr>
                <a:endParaRPr kern="0" noProof="1">
                  <a:solidFill>
                    <a:srgbClr val="FFFFFF"/>
                  </a:solidFill>
                  <a:latin typeface="+mn-ea"/>
                  <a:cs typeface="ＭＳ Ｐゴシック" pitchFamily="-108" charset="-128"/>
                </a:endParaRPr>
              </a:p>
            </p:txBody>
          </p:sp>
          <p:pic>
            <p:nvPicPr>
              <p:cNvPr id="83" name="Billede 10" descr="dreamstime_Spiral staircas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887" r="12476" b="2992"/>
              <a:stretch>
                <a:fillRect/>
              </a:stretch>
            </p:blipFill>
            <p:spPr bwMode="auto">
              <a:xfrm rot="-321727">
                <a:off x="-3487605" y="1106198"/>
                <a:ext cx="2492375" cy="2124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1" name="Group 888"/>
            <p:cNvGrpSpPr>
              <a:grpSpLocks/>
            </p:cNvGrpSpPr>
            <p:nvPr/>
          </p:nvGrpSpPr>
          <p:grpSpPr bwMode="auto">
            <a:xfrm>
              <a:off x="3322436" y="715963"/>
              <a:ext cx="1249564" cy="1249564"/>
              <a:chOff x="381188" y="707658"/>
              <a:chExt cx="1167755" cy="1167755"/>
            </a:xfrm>
          </p:grpSpPr>
          <p:sp>
            <p:nvSpPr>
              <p:cNvPr id="80" name="Rektangel 40"/>
              <p:cNvSpPr>
                <a:spLocks noChangeArrowheads="1"/>
              </p:cNvSpPr>
              <p:nvPr/>
            </p:nvSpPr>
            <p:spPr bwMode="auto">
              <a:xfrm rot="13609">
                <a:off x="381906" y="707650"/>
                <a:ext cx="1167601" cy="1167548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81" name="Billede 6" descr="dreamstime_House Clouds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811" t="3619" r="18277" b="12550"/>
              <a:stretch>
                <a:fillRect/>
              </a:stretch>
            </p:blipFill>
            <p:spPr bwMode="auto">
              <a:xfrm>
                <a:off x="459560" y="753953"/>
                <a:ext cx="1011011" cy="940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" name="Group 885"/>
            <p:cNvGrpSpPr>
              <a:grpSpLocks/>
            </p:cNvGrpSpPr>
            <p:nvPr/>
          </p:nvGrpSpPr>
          <p:grpSpPr bwMode="auto">
            <a:xfrm rot="-508024">
              <a:off x="2976107" y="935542"/>
              <a:ext cx="1221709" cy="1221709"/>
              <a:chOff x="-3913055" y="-305089"/>
              <a:chExt cx="2732087" cy="2732087"/>
            </a:xfrm>
          </p:grpSpPr>
          <p:sp>
            <p:nvSpPr>
              <p:cNvPr id="78" name="Rektangel 40"/>
              <p:cNvSpPr>
                <a:spLocks noChangeArrowheads="1"/>
              </p:cNvSpPr>
              <p:nvPr/>
            </p:nvSpPr>
            <p:spPr bwMode="auto">
              <a:xfrm rot="556523">
                <a:off x="-3914274" y="-306312"/>
                <a:ext cx="2733659" cy="273353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79" name="Billede 45" descr="dreamstime_Architect plan.jp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114"/>
              <a:stretch>
                <a:fillRect/>
              </a:stretch>
            </p:blipFill>
            <p:spPr bwMode="auto">
              <a:xfrm rot="585855">
                <a:off x="-3786055" y="-174914"/>
                <a:ext cx="2476500" cy="2084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3" name="Group 210"/>
            <p:cNvGrpSpPr>
              <a:grpSpLocks/>
            </p:cNvGrpSpPr>
            <p:nvPr/>
          </p:nvGrpSpPr>
          <p:grpSpPr bwMode="auto">
            <a:xfrm>
              <a:off x="2569436" y="1155546"/>
              <a:ext cx="1255435" cy="1255435"/>
              <a:chOff x="4233954" y="-104182"/>
              <a:chExt cx="1352505" cy="1352505"/>
            </a:xfrm>
          </p:grpSpPr>
          <p:sp>
            <p:nvSpPr>
              <p:cNvPr id="76" name="Rektangel 40"/>
              <p:cNvSpPr>
                <a:spLocks noChangeArrowheads="1"/>
              </p:cNvSpPr>
              <p:nvPr/>
            </p:nvSpPr>
            <p:spPr bwMode="auto">
              <a:xfrm rot="48499">
                <a:off x="4233612" y="-104032"/>
                <a:ext cx="1352845" cy="135278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77" name="Billede 15" descr="dreamstime_Doors to new world.jpg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113"/>
              <a:stretch>
                <a:fillRect/>
              </a:stretch>
            </p:blipFill>
            <p:spPr bwMode="auto">
              <a:xfrm>
                <a:off x="4310541" y="-64965"/>
                <a:ext cx="1212924" cy="1059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4" name="Group 181"/>
            <p:cNvGrpSpPr>
              <a:grpSpLocks/>
            </p:cNvGrpSpPr>
            <p:nvPr/>
          </p:nvGrpSpPr>
          <p:grpSpPr bwMode="auto">
            <a:xfrm>
              <a:off x="1676400" y="228600"/>
              <a:ext cx="7636244" cy="5218028"/>
              <a:chOff x="1676400" y="268372"/>
              <a:chExt cx="7636244" cy="5218028"/>
            </a:xfrm>
          </p:grpSpPr>
          <p:sp>
            <p:nvSpPr>
              <p:cNvPr id="74" name="Freeform 174"/>
              <p:cNvSpPr>
                <a:spLocks/>
              </p:cNvSpPr>
              <p:nvPr/>
            </p:nvSpPr>
            <p:spPr bwMode="auto">
              <a:xfrm>
                <a:off x="1727719" y="268372"/>
                <a:ext cx="7585302" cy="5218028"/>
              </a:xfrm>
              <a:custGeom>
                <a:avLst/>
                <a:gdLst>
                  <a:gd name="T0" fmla="*/ 77907 w 7585674"/>
                  <a:gd name="T1" fmla="*/ 5159209 h 5218028"/>
                  <a:gd name="T2" fmla="*/ 130824 w 7585674"/>
                  <a:gd name="T3" fmla="*/ 4841719 h 5218028"/>
                  <a:gd name="T4" fmla="*/ 404226 w 7585674"/>
                  <a:gd name="T5" fmla="*/ 4197920 h 5218028"/>
                  <a:gd name="T6" fmla="*/ 792281 w 7585674"/>
                  <a:gd name="T7" fmla="*/ 3598218 h 5218028"/>
                  <a:gd name="T8" fmla="*/ 1206795 w 7585674"/>
                  <a:gd name="T9" fmla="*/ 3077887 h 5218028"/>
                  <a:gd name="T10" fmla="*/ 1691864 w 7585674"/>
                  <a:gd name="T11" fmla="*/ 2575195 h 5218028"/>
                  <a:gd name="T12" fmla="*/ 2229850 w 7585674"/>
                  <a:gd name="T13" fmla="*/ 2160694 h 5218028"/>
                  <a:gd name="T14" fmla="*/ 2794293 w 7585674"/>
                  <a:gd name="T15" fmla="*/ 1781470 h 5218028"/>
                  <a:gd name="T16" fmla="*/ 3314640 w 7585674"/>
                  <a:gd name="T17" fmla="*/ 1481619 h 5218028"/>
                  <a:gd name="T18" fmla="*/ 3843806 w 7585674"/>
                  <a:gd name="T19" fmla="*/ 1208225 h 5218028"/>
                  <a:gd name="T20" fmla="*/ 4540542 w 7585674"/>
                  <a:gd name="T21" fmla="*/ 926012 h 5218028"/>
                  <a:gd name="T22" fmla="*/ 5290195 w 7585674"/>
                  <a:gd name="T23" fmla="*/ 643799 h 5218028"/>
                  <a:gd name="T24" fmla="*/ 6286791 w 7585674"/>
                  <a:gd name="T25" fmla="*/ 326309 h 5218028"/>
                  <a:gd name="T26" fmla="*/ 7583248 w 7585674"/>
                  <a:gd name="T27" fmla="*/ 0 h 5218028"/>
                  <a:gd name="T28" fmla="*/ 7583248 w 7585674"/>
                  <a:gd name="T29" fmla="*/ 79372 h 5218028"/>
                  <a:gd name="T30" fmla="*/ 7574429 w 7585674"/>
                  <a:gd name="T31" fmla="*/ 149926 h 5218028"/>
                  <a:gd name="T32" fmla="*/ 7036443 w 7585674"/>
                  <a:gd name="T33" fmla="*/ 335128 h 5218028"/>
                  <a:gd name="T34" fmla="*/ 6410263 w 7585674"/>
                  <a:gd name="T35" fmla="*/ 573245 h 5218028"/>
                  <a:gd name="T36" fmla="*/ 5581235 w 7585674"/>
                  <a:gd name="T37" fmla="*/ 952469 h 5218028"/>
                  <a:gd name="T38" fmla="*/ 4787486 w 7585674"/>
                  <a:gd name="T39" fmla="*/ 1446342 h 5218028"/>
                  <a:gd name="T40" fmla="*/ 4240681 w 7585674"/>
                  <a:gd name="T41" fmla="*/ 1904939 h 5218028"/>
                  <a:gd name="T42" fmla="*/ 3817348 w 7585674"/>
                  <a:gd name="T43" fmla="*/ 2407631 h 5218028"/>
                  <a:gd name="T44" fmla="*/ 3561584 w 7585674"/>
                  <a:gd name="T45" fmla="*/ 2901504 h 5218028"/>
                  <a:gd name="T46" fmla="*/ 3429293 w 7585674"/>
                  <a:gd name="T47" fmla="*/ 3439473 h 5218028"/>
                  <a:gd name="T48" fmla="*/ 3411654 w 7585674"/>
                  <a:gd name="T49" fmla="*/ 4056814 h 5218028"/>
                  <a:gd name="T50" fmla="*/ 3491029 w 7585674"/>
                  <a:gd name="T51" fmla="*/ 4612421 h 5218028"/>
                  <a:gd name="T52" fmla="*/ 3658599 w 7585674"/>
                  <a:gd name="T53" fmla="*/ 5168028 h 5218028"/>
                  <a:gd name="T54" fmla="*/ 77907 w 7585674"/>
                  <a:gd name="T55" fmla="*/ 5159209 h 52180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585674" h="5218028">
                    <a:moveTo>
                      <a:pt x="77911" y="5159209"/>
                    </a:moveTo>
                    <a:cubicBezTo>
                      <a:pt x="0" y="5218028"/>
                      <a:pt x="76441" y="5001934"/>
                      <a:pt x="130830" y="4841719"/>
                    </a:cubicBezTo>
                    <a:cubicBezTo>
                      <a:pt x="185219" y="4681504"/>
                      <a:pt x="293998" y="4405170"/>
                      <a:pt x="404246" y="4197920"/>
                    </a:cubicBezTo>
                    <a:cubicBezTo>
                      <a:pt x="514494" y="3990670"/>
                      <a:pt x="658552" y="3784890"/>
                      <a:pt x="792320" y="3598218"/>
                    </a:cubicBezTo>
                    <a:cubicBezTo>
                      <a:pt x="926088" y="3411546"/>
                      <a:pt x="1056916" y="3248391"/>
                      <a:pt x="1206854" y="3077887"/>
                    </a:cubicBezTo>
                    <a:cubicBezTo>
                      <a:pt x="1356792" y="2907383"/>
                      <a:pt x="1521430" y="2728061"/>
                      <a:pt x="1691947" y="2575195"/>
                    </a:cubicBezTo>
                    <a:cubicBezTo>
                      <a:pt x="1862465" y="2422330"/>
                      <a:pt x="2046212" y="2292982"/>
                      <a:pt x="2229959" y="2160694"/>
                    </a:cubicBezTo>
                    <a:cubicBezTo>
                      <a:pt x="2413706" y="2028407"/>
                      <a:pt x="2613623" y="1894649"/>
                      <a:pt x="2794430" y="1781470"/>
                    </a:cubicBezTo>
                    <a:cubicBezTo>
                      <a:pt x="2975237" y="1668291"/>
                      <a:pt x="3139876" y="1577160"/>
                      <a:pt x="3314803" y="1481619"/>
                    </a:cubicBezTo>
                    <a:cubicBezTo>
                      <a:pt x="3489730" y="1386078"/>
                      <a:pt x="3639668" y="1300826"/>
                      <a:pt x="3843995" y="1208225"/>
                    </a:cubicBezTo>
                    <a:cubicBezTo>
                      <a:pt x="4048322" y="1115624"/>
                      <a:pt x="4299689" y="1020083"/>
                      <a:pt x="4540765" y="926012"/>
                    </a:cubicBezTo>
                    <a:cubicBezTo>
                      <a:pt x="4781841" y="831941"/>
                      <a:pt x="4999398" y="743749"/>
                      <a:pt x="5290454" y="643799"/>
                    </a:cubicBezTo>
                    <a:cubicBezTo>
                      <a:pt x="5581510" y="543849"/>
                      <a:pt x="5904905" y="433609"/>
                      <a:pt x="6287099" y="326309"/>
                    </a:cubicBezTo>
                    <a:cubicBezTo>
                      <a:pt x="6669293" y="219009"/>
                      <a:pt x="7367533" y="41156"/>
                      <a:pt x="7583620" y="0"/>
                    </a:cubicBezTo>
                    <a:cubicBezTo>
                      <a:pt x="7581440" y="87873"/>
                      <a:pt x="7585090" y="54384"/>
                      <a:pt x="7583620" y="79372"/>
                    </a:cubicBezTo>
                    <a:cubicBezTo>
                      <a:pt x="7582150" y="104360"/>
                      <a:pt x="7585674" y="103067"/>
                      <a:pt x="7574800" y="149926"/>
                    </a:cubicBezTo>
                    <a:cubicBezTo>
                      <a:pt x="7483661" y="192552"/>
                      <a:pt x="7230825" y="264575"/>
                      <a:pt x="7036788" y="335128"/>
                    </a:cubicBezTo>
                    <a:cubicBezTo>
                      <a:pt x="6842751" y="405681"/>
                      <a:pt x="6653123" y="470355"/>
                      <a:pt x="6410577" y="573245"/>
                    </a:cubicBezTo>
                    <a:cubicBezTo>
                      <a:pt x="6168031" y="676135"/>
                      <a:pt x="5851985" y="806953"/>
                      <a:pt x="5581509" y="952469"/>
                    </a:cubicBezTo>
                    <a:cubicBezTo>
                      <a:pt x="5311033" y="1097985"/>
                      <a:pt x="5011158" y="1287597"/>
                      <a:pt x="4787721" y="1446342"/>
                    </a:cubicBezTo>
                    <a:cubicBezTo>
                      <a:pt x="4564284" y="1605087"/>
                      <a:pt x="4402587" y="1744724"/>
                      <a:pt x="4240889" y="1904939"/>
                    </a:cubicBezTo>
                    <a:cubicBezTo>
                      <a:pt x="4079191" y="2065154"/>
                      <a:pt x="3930723" y="2241537"/>
                      <a:pt x="3817535" y="2407631"/>
                    </a:cubicBezTo>
                    <a:cubicBezTo>
                      <a:pt x="3704347" y="2573725"/>
                      <a:pt x="3626438" y="2729531"/>
                      <a:pt x="3561759" y="2901504"/>
                    </a:cubicBezTo>
                    <a:cubicBezTo>
                      <a:pt x="3497080" y="3073477"/>
                      <a:pt x="3454451" y="3246921"/>
                      <a:pt x="3429461" y="3439473"/>
                    </a:cubicBezTo>
                    <a:cubicBezTo>
                      <a:pt x="3404471" y="3632025"/>
                      <a:pt x="3401531" y="3861323"/>
                      <a:pt x="3411821" y="4056814"/>
                    </a:cubicBezTo>
                    <a:cubicBezTo>
                      <a:pt x="3422111" y="4252305"/>
                      <a:pt x="3450041" y="4427219"/>
                      <a:pt x="3491200" y="4612421"/>
                    </a:cubicBezTo>
                    <a:cubicBezTo>
                      <a:pt x="3532359" y="4797623"/>
                      <a:pt x="3516503" y="4706002"/>
                      <a:pt x="3658778" y="5168028"/>
                    </a:cubicBezTo>
                    <a:lnTo>
                      <a:pt x="77911" y="51592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zh-CN" altLang="en-US">
                  <a:latin typeface="+mn-ea"/>
                </a:endParaRPr>
              </a:p>
            </p:txBody>
          </p:sp>
          <p:sp>
            <p:nvSpPr>
              <p:cNvPr id="75" name="Freeform 4"/>
              <p:cNvSpPr>
                <a:spLocks/>
              </p:cNvSpPr>
              <p:nvPr/>
            </p:nvSpPr>
            <p:spPr bwMode="auto">
              <a:xfrm>
                <a:off x="1676917" y="268372"/>
                <a:ext cx="7585302" cy="5218028"/>
              </a:xfrm>
              <a:custGeom>
                <a:avLst/>
                <a:gdLst>
                  <a:gd name="T0" fmla="*/ 77907 w 7585674"/>
                  <a:gd name="T1" fmla="*/ 5159209 h 5218028"/>
                  <a:gd name="T2" fmla="*/ 130824 w 7585674"/>
                  <a:gd name="T3" fmla="*/ 4841719 h 5218028"/>
                  <a:gd name="T4" fmla="*/ 404226 w 7585674"/>
                  <a:gd name="T5" fmla="*/ 4197920 h 5218028"/>
                  <a:gd name="T6" fmla="*/ 792281 w 7585674"/>
                  <a:gd name="T7" fmla="*/ 3598218 h 5218028"/>
                  <a:gd name="T8" fmla="*/ 1206795 w 7585674"/>
                  <a:gd name="T9" fmla="*/ 3077887 h 5218028"/>
                  <a:gd name="T10" fmla="*/ 1691864 w 7585674"/>
                  <a:gd name="T11" fmla="*/ 2575195 h 5218028"/>
                  <a:gd name="T12" fmla="*/ 2229850 w 7585674"/>
                  <a:gd name="T13" fmla="*/ 2160694 h 5218028"/>
                  <a:gd name="T14" fmla="*/ 2794293 w 7585674"/>
                  <a:gd name="T15" fmla="*/ 1781470 h 5218028"/>
                  <a:gd name="T16" fmla="*/ 3314640 w 7585674"/>
                  <a:gd name="T17" fmla="*/ 1481619 h 5218028"/>
                  <a:gd name="T18" fmla="*/ 3843806 w 7585674"/>
                  <a:gd name="T19" fmla="*/ 1208225 h 5218028"/>
                  <a:gd name="T20" fmla="*/ 4540542 w 7585674"/>
                  <a:gd name="T21" fmla="*/ 926012 h 5218028"/>
                  <a:gd name="T22" fmla="*/ 5290195 w 7585674"/>
                  <a:gd name="T23" fmla="*/ 643799 h 5218028"/>
                  <a:gd name="T24" fmla="*/ 6286791 w 7585674"/>
                  <a:gd name="T25" fmla="*/ 326309 h 5218028"/>
                  <a:gd name="T26" fmla="*/ 7583248 w 7585674"/>
                  <a:gd name="T27" fmla="*/ 0 h 5218028"/>
                  <a:gd name="T28" fmla="*/ 7583248 w 7585674"/>
                  <a:gd name="T29" fmla="*/ 79372 h 5218028"/>
                  <a:gd name="T30" fmla="*/ 7574429 w 7585674"/>
                  <a:gd name="T31" fmla="*/ 149926 h 5218028"/>
                  <a:gd name="T32" fmla="*/ 7036443 w 7585674"/>
                  <a:gd name="T33" fmla="*/ 335128 h 5218028"/>
                  <a:gd name="T34" fmla="*/ 6410263 w 7585674"/>
                  <a:gd name="T35" fmla="*/ 573245 h 5218028"/>
                  <a:gd name="T36" fmla="*/ 5581235 w 7585674"/>
                  <a:gd name="T37" fmla="*/ 952469 h 5218028"/>
                  <a:gd name="T38" fmla="*/ 4787486 w 7585674"/>
                  <a:gd name="T39" fmla="*/ 1446342 h 5218028"/>
                  <a:gd name="T40" fmla="*/ 4240681 w 7585674"/>
                  <a:gd name="T41" fmla="*/ 1904939 h 5218028"/>
                  <a:gd name="T42" fmla="*/ 3817348 w 7585674"/>
                  <a:gd name="T43" fmla="*/ 2407631 h 5218028"/>
                  <a:gd name="T44" fmla="*/ 3561584 w 7585674"/>
                  <a:gd name="T45" fmla="*/ 2901504 h 5218028"/>
                  <a:gd name="T46" fmla="*/ 3429293 w 7585674"/>
                  <a:gd name="T47" fmla="*/ 3439473 h 5218028"/>
                  <a:gd name="T48" fmla="*/ 3411654 w 7585674"/>
                  <a:gd name="T49" fmla="*/ 4056814 h 5218028"/>
                  <a:gd name="T50" fmla="*/ 3491029 w 7585674"/>
                  <a:gd name="T51" fmla="*/ 4612421 h 5218028"/>
                  <a:gd name="T52" fmla="*/ 3658599 w 7585674"/>
                  <a:gd name="T53" fmla="*/ 5168028 h 5218028"/>
                  <a:gd name="T54" fmla="*/ 77907 w 7585674"/>
                  <a:gd name="T55" fmla="*/ 5159209 h 52180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585674" h="5218028">
                    <a:moveTo>
                      <a:pt x="77911" y="5159209"/>
                    </a:moveTo>
                    <a:cubicBezTo>
                      <a:pt x="0" y="5218028"/>
                      <a:pt x="76441" y="5001934"/>
                      <a:pt x="130830" y="4841719"/>
                    </a:cubicBezTo>
                    <a:cubicBezTo>
                      <a:pt x="185219" y="4681504"/>
                      <a:pt x="293998" y="4405170"/>
                      <a:pt x="404246" y="4197920"/>
                    </a:cubicBezTo>
                    <a:cubicBezTo>
                      <a:pt x="514494" y="3990670"/>
                      <a:pt x="658552" y="3784890"/>
                      <a:pt x="792320" y="3598218"/>
                    </a:cubicBezTo>
                    <a:cubicBezTo>
                      <a:pt x="926088" y="3411546"/>
                      <a:pt x="1056916" y="3248391"/>
                      <a:pt x="1206854" y="3077887"/>
                    </a:cubicBezTo>
                    <a:cubicBezTo>
                      <a:pt x="1356792" y="2907383"/>
                      <a:pt x="1521430" y="2728061"/>
                      <a:pt x="1691947" y="2575195"/>
                    </a:cubicBezTo>
                    <a:cubicBezTo>
                      <a:pt x="1862465" y="2422330"/>
                      <a:pt x="2046212" y="2292982"/>
                      <a:pt x="2229959" y="2160694"/>
                    </a:cubicBezTo>
                    <a:cubicBezTo>
                      <a:pt x="2413706" y="2028407"/>
                      <a:pt x="2613623" y="1894649"/>
                      <a:pt x="2794430" y="1781470"/>
                    </a:cubicBezTo>
                    <a:cubicBezTo>
                      <a:pt x="2975237" y="1668291"/>
                      <a:pt x="3139876" y="1577160"/>
                      <a:pt x="3314803" y="1481619"/>
                    </a:cubicBezTo>
                    <a:cubicBezTo>
                      <a:pt x="3489730" y="1386078"/>
                      <a:pt x="3639668" y="1300826"/>
                      <a:pt x="3843995" y="1208225"/>
                    </a:cubicBezTo>
                    <a:cubicBezTo>
                      <a:pt x="4048322" y="1115624"/>
                      <a:pt x="4299689" y="1020083"/>
                      <a:pt x="4540765" y="926012"/>
                    </a:cubicBezTo>
                    <a:cubicBezTo>
                      <a:pt x="4781841" y="831941"/>
                      <a:pt x="4999398" y="743749"/>
                      <a:pt x="5290454" y="643799"/>
                    </a:cubicBezTo>
                    <a:cubicBezTo>
                      <a:pt x="5581510" y="543849"/>
                      <a:pt x="5904905" y="433609"/>
                      <a:pt x="6287099" y="326309"/>
                    </a:cubicBezTo>
                    <a:cubicBezTo>
                      <a:pt x="6669293" y="219009"/>
                      <a:pt x="7367533" y="41156"/>
                      <a:pt x="7583620" y="0"/>
                    </a:cubicBezTo>
                    <a:cubicBezTo>
                      <a:pt x="7581440" y="87873"/>
                      <a:pt x="7585090" y="54384"/>
                      <a:pt x="7583620" y="79372"/>
                    </a:cubicBezTo>
                    <a:cubicBezTo>
                      <a:pt x="7582150" y="104360"/>
                      <a:pt x="7585674" y="103067"/>
                      <a:pt x="7574800" y="149926"/>
                    </a:cubicBezTo>
                    <a:cubicBezTo>
                      <a:pt x="7483661" y="192552"/>
                      <a:pt x="7230825" y="264575"/>
                      <a:pt x="7036788" y="335128"/>
                    </a:cubicBezTo>
                    <a:cubicBezTo>
                      <a:pt x="6842751" y="405681"/>
                      <a:pt x="6653123" y="470355"/>
                      <a:pt x="6410577" y="573245"/>
                    </a:cubicBezTo>
                    <a:cubicBezTo>
                      <a:pt x="6168031" y="676135"/>
                      <a:pt x="5851985" y="806953"/>
                      <a:pt x="5581509" y="952469"/>
                    </a:cubicBezTo>
                    <a:cubicBezTo>
                      <a:pt x="5311033" y="1097985"/>
                      <a:pt x="5011158" y="1287597"/>
                      <a:pt x="4787721" y="1446342"/>
                    </a:cubicBezTo>
                    <a:cubicBezTo>
                      <a:pt x="4564284" y="1605087"/>
                      <a:pt x="4402587" y="1744724"/>
                      <a:pt x="4240889" y="1904939"/>
                    </a:cubicBezTo>
                    <a:cubicBezTo>
                      <a:pt x="4079191" y="2065154"/>
                      <a:pt x="3930723" y="2241537"/>
                      <a:pt x="3817535" y="2407631"/>
                    </a:cubicBezTo>
                    <a:cubicBezTo>
                      <a:pt x="3704347" y="2573725"/>
                      <a:pt x="3626438" y="2729531"/>
                      <a:pt x="3561759" y="2901504"/>
                    </a:cubicBezTo>
                    <a:cubicBezTo>
                      <a:pt x="3497080" y="3073477"/>
                      <a:pt x="3454451" y="3246921"/>
                      <a:pt x="3429461" y="3439473"/>
                    </a:cubicBezTo>
                    <a:cubicBezTo>
                      <a:pt x="3404471" y="3632025"/>
                      <a:pt x="3401531" y="3861323"/>
                      <a:pt x="3411821" y="4056814"/>
                    </a:cubicBezTo>
                    <a:cubicBezTo>
                      <a:pt x="3422111" y="4252305"/>
                      <a:pt x="3450041" y="4427219"/>
                      <a:pt x="3491200" y="4612421"/>
                    </a:cubicBezTo>
                    <a:cubicBezTo>
                      <a:pt x="3532359" y="4797623"/>
                      <a:pt x="3516503" y="4706002"/>
                      <a:pt x="3658778" y="5168028"/>
                    </a:cubicBezTo>
                    <a:lnTo>
                      <a:pt x="77911" y="515920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95959"/>
                  </a:gs>
                  <a:gs pos="100000">
                    <a:srgbClr val="262626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zh-CN" altLang="en-US">
                  <a:latin typeface="+mn-ea"/>
                </a:endParaRPr>
              </a:p>
            </p:txBody>
          </p:sp>
        </p:grpSp>
        <p:sp>
          <p:nvSpPr>
            <p:cNvPr id="25" name="TextBox 155"/>
            <p:cNvSpPr txBox="1">
              <a:spLocks noChangeArrowheads="1"/>
            </p:cNvSpPr>
            <p:nvPr/>
          </p:nvSpPr>
          <p:spPr bwMode="auto">
            <a:xfrm>
              <a:off x="3750463" y="4419600"/>
              <a:ext cx="2040737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4400" b="1">
                  <a:solidFill>
                    <a:srgbClr val="FFFFFF"/>
                  </a:solidFill>
                  <a:latin typeface="+mn-ea"/>
                  <a:ea typeface="+mn-ea"/>
                </a:rPr>
                <a:t>2011</a:t>
              </a:r>
            </a:p>
          </p:txBody>
        </p:sp>
        <p:sp>
          <p:nvSpPr>
            <p:cNvPr id="26" name="TextBox 157"/>
            <p:cNvSpPr txBox="1">
              <a:spLocks noChangeArrowheads="1"/>
            </p:cNvSpPr>
            <p:nvPr/>
          </p:nvSpPr>
          <p:spPr bwMode="auto">
            <a:xfrm>
              <a:off x="3886200" y="3876837"/>
              <a:ext cx="1653706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3200" b="1">
                  <a:solidFill>
                    <a:srgbClr val="FFFFFF"/>
                  </a:solidFill>
                  <a:latin typeface="+mn-ea"/>
                  <a:ea typeface="+mn-ea"/>
                </a:rPr>
                <a:t>2010</a:t>
              </a:r>
            </a:p>
          </p:txBody>
        </p:sp>
        <p:sp>
          <p:nvSpPr>
            <p:cNvPr id="27" name="TextBox 158"/>
            <p:cNvSpPr txBox="1">
              <a:spLocks noChangeArrowheads="1"/>
            </p:cNvSpPr>
            <p:nvPr/>
          </p:nvSpPr>
          <p:spPr bwMode="auto">
            <a:xfrm>
              <a:off x="4038600" y="3352800"/>
              <a:ext cx="13045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2800" b="1">
                  <a:solidFill>
                    <a:srgbClr val="FFFFFF"/>
                  </a:solidFill>
                  <a:latin typeface="+mn-ea"/>
                  <a:ea typeface="+mn-ea"/>
                </a:rPr>
                <a:t>2009</a:t>
              </a:r>
            </a:p>
          </p:txBody>
        </p:sp>
        <p:sp>
          <p:nvSpPr>
            <p:cNvPr id="28" name="TextBox 159"/>
            <p:cNvSpPr txBox="1">
              <a:spLocks noChangeArrowheads="1"/>
            </p:cNvSpPr>
            <p:nvPr/>
          </p:nvSpPr>
          <p:spPr bwMode="auto">
            <a:xfrm>
              <a:off x="4267200" y="2977823"/>
              <a:ext cx="12806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2400" b="1">
                  <a:solidFill>
                    <a:srgbClr val="FFFFFF"/>
                  </a:solidFill>
                  <a:latin typeface="+mn-ea"/>
                  <a:ea typeface="+mn-ea"/>
                </a:rPr>
                <a:t>2008</a:t>
              </a:r>
            </a:p>
          </p:txBody>
        </p:sp>
        <p:sp>
          <p:nvSpPr>
            <p:cNvPr id="29" name="TextBox 160"/>
            <p:cNvSpPr txBox="1">
              <a:spLocks noChangeArrowheads="1"/>
            </p:cNvSpPr>
            <p:nvPr/>
          </p:nvSpPr>
          <p:spPr bwMode="auto">
            <a:xfrm>
              <a:off x="4488137" y="2609379"/>
              <a:ext cx="914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2000" b="1">
                  <a:solidFill>
                    <a:srgbClr val="FFFFFF"/>
                  </a:solidFill>
                  <a:latin typeface="+mn-ea"/>
                  <a:ea typeface="+mn-ea"/>
                </a:rPr>
                <a:t>2007</a:t>
              </a:r>
            </a:p>
          </p:txBody>
        </p:sp>
        <p:sp>
          <p:nvSpPr>
            <p:cNvPr id="30" name="TextBox 161"/>
            <p:cNvSpPr txBox="1">
              <a:spLocks noChangeArrowheads="1"/>
            </p:cNvSpPr>
            <p:nvPr/>
          </p:nvSpPr>
          <p:spPr bwMode="auto">
            <a:xfrm>
              <a:off x="4780500" y="2296302"/>
              <a:ext cx="904974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b="1" dirty="0">
                  <a:solidFill>
                    <a:srgbClr val="FFFFFF"/>
                  </a:solidFill>
                  <a:latin typeface="+mn-ea"/>
                  <a:ea typeface="+mn-ea"/>
                </a:rPr>
                <a:t>2006</a:t>
              </a:r>
            </a:p>
          </p:txBody>
        </p:sp>
        <p:sp>
          <p:nvSpPr>
            <p:cNvPr id="31" name="TextBox 162"/>
            <p:cNvSpPr txBox="1">
              <a:spLocks noChangeArrowheads="1"/>
            </p:cNvSpPr>
            <p:nvPr/>
          </p:nvSpPr>
          <p:spPr bwMode="auto">
            <a:xfrm>
              <a:off x="5076372" y="2057400"/>
              <a:ext cx="11968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1600" b="1">
                  <a:solidFill>
                    <a:srgbClr val="FFFFFF"/>
                  </a:solidFill>
                  <a:latin typeface="+mn-ea"/>
                  <a:ea typeface="+mn-ea"/>
                </a:rPr>
                <a:t>2005</a:t>
              </a:r>
            </a:p>
          </p:txBody>
        </p:sp>
        <p:sp>
          <p:nvSpPr>
            <p:cNvPr id="32" name="TextBox 163"/>
            <p:cNvSpPr txBox="1">
              <a:spLocks noChangeArrowheads="1"/>
            </p:cNvSpPr>
            <p:nvPr/>
          </p:nvSpPr>
          <p:spPr bwMode="auto">
            <a:xfrm>
              <a:off x="5334000" y="1825823"/>
              <a:ext cx="91439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1400" b="1">
                  <a:solidFill>
                    <a:srgbClr val="FFFFFF"/>
                  </a:solidFill>
                  <a:latin typeface="+mn-ea"/>
                  <a:ea typeface="+mn-ea"/>
                </a:rPr>
                <a:t>2004</a:t>
              </a:r>
            </a:p>
          </p:txBody>
        </p:sp>
        <p:sp>
          <p:nvSpPr>
            <p:cNvPr id="33" name="TextBox 164"/>
            <p:cNvSpPr txBox="1">
              <a:spLocks noChangeArrowheads="1"/>
            </p:cNvSpPr>
            <p:nvPr/>
          </p:nvSpPr>
          <p:spPr bwMode="auto">
            <a:xfrm>
              <a:off x="5664878" y="1622117"/>
              <a:ext cx="6344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1200" b="1">
                  <a:solidFill>
                    <a:srgbClr val="FFFFFF"/>
                  </a:solidFill>
                  <a:latin typeface="+mn-ea"/>
                  <a:ea typeface="+mn-ea"/>
                </a:rPr>
                <a:t>2003</a:t>
              </a:r>
            </a:p>
          </p:txBody>
        </p:sp>
        <p:sp>
          <p:nvSpPr>
            <p:cNvPr id="34" name="TextBox 165"/>
            <p:cNvSpPr txBox="1">
              <a:spLocks noChangeArrowheads="1"/>
            </p:cNvSpPr>
            <p:nvPr/>
          </p:nvSpPr>
          <p:spPr bwMode="auto">
            <a:xfrm>
              <a:off x="5925349" y="1500686"/>
              <a:ext cx="449251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900" b="1">
                  <a:solidFill>
                    <a:srgbClr val="FFFFFF"/>
                  </a:solidFill>
                  <a:latin typeface="+mn-ea"/>
                  <a:ea typeface="+mn-ea"/>
                </a:rPr>
                <a:t>2002</a:t>
              </a:r>
            </a:p>
          </p:txBody>
        </p:sp>
        <p:sp>
          <p:nvSpPr>
            <p:cNvPr id="35" name="TextBox 166"/>
            <p:cNvSpPr txBox="1">
              <a:spLocks noChangeArrowheads="1"/>
            </p:cNvSpPr>
            <p:nvPr/>
          </p:nvSpPr>
          <p:spPr bwMode="auto">
            <a:xfrm>
              <a:off x="6192300" y="1381360"/>
              <a:ext cx="417000" cy="338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nb-NO" altLang="zh-CN" sz="800" b="1">
                  <a:solidFill>
                    <a:srgbClr val="FFFFFF"/>
                  </a:solidFill>
                  <a:latin typeface="+mn-ea"/>
                  <a:ea typeface="+mn-ea"/>
                </a:rPr>
                <a:t>2001</a:t>
              </a:r>
            </a:p>
          </p:txBody>
        </p:sp>
        <p:grpSp>
          <p:nvGrpSpPr>
            <p:cNvPr id="36" name="Group 188"/>
            <p:cNvGrpSpPr>
              <a:grpSpLocks/>
            </p:cNvGrpSpPr>
            <p:nvPr/>
          </p:nvGrpSpPr>
          <p:grpSpPr bwMode="auto">
            <a:xfrm rot="-542914">
              <a:off x="2207808" y="1414385"/>
              <a:ext cx="1286030" cy="1286030"/>
              <a:chOff x="149225" y="1094417"/>
              <a:chExt cx="2465387" cy="2465388"/>
            </a:xfrm>
          </p:grpSpPr>
          <p:sp>
            <p:nvSpPr>
              <p:cNvPr id="72" name="Rektangel 40"/>
              <p:cNvSpPr>
                <a:spLocks noChangeArrowheads="1"/>
              </p:cNvSpPr>
              <p:nvPr/>
            </p:nvSpPr>
            <p:spPr bwMode="auto">
              <a:xfrm rot="556523">
                <a:off x="148005" y="1094315"/>
                <a:ext cx="2465165" cy="2465051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73" name="Billede 8" descr="dreamstime_Puzzle.jpg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937"/>
              <a:stretch>
                <a:fillRect/>
              </a:stretch>
            </p:blipFill>
            <p:spPr bwMode="auto">
              <a:xfrm rot="567297">
                <a:off x="290388" y="1188004"/>
                <a:ext cx="2260407" cy="2016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7" name="Group 187"/>
            <p:cNvGrpSpPr>
              <a:grpSpLocks/>
            </p:cNvGrpSpPr>
            <p:nvPr/>
          </p:nvGrpSpPr>
          <p:grpSpPr bwMode="auto">
            <a:xfrm rot="424065">
              <a:off x="1670119" y="1787601"/>
              <a:ext cx="1359651" cy="1359304"/>
              <a:chOff x="497867" y="2198545"/>
              <a:chExt cx="2466489" cy="2465856"/>
            </a:xfrm>
          </p:grpSpPr>
          <p:sp>
            <p:nvSpPr>
              <p:cNvPr id="70" name="Rektangel 40"/>
              <p:cNvSpPr>
                <a:spLocks noChangeArrowheads="1"/>
              </p:cNvSpPr>
              <p:nvPr/>
            </p:nvSpPr>
            <p:spPr bwMode="auto">
              <a:xfrm rot="21269425">
                <a:off x="498608" y="2198345"/>
                <a:ext cx="2465201" cy="2465083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71" name="Billede 22" descr="dreamstime_Mind map.jpg"/>
              <p:cNvPicPr>
                <a:picLocks noChangeAspect="1"/>
              </p:cNvPicPr>
              <p:nvPr/>
            </p:nvPicPr>
            <p:blipFill>
              <a:blip r:embed="rId9" cstate="print">
                <a:lum bright="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515"/>
              <a:stretch>
                <a:fillRect/>
              </a:stretch>
            </p:blipFill>
            <p:spPr bwMode="auto">
              <a:xfrm rot="-360270">
                <a:off x="553692" y="2290051"/>
                <a:ext cx="2315410" cy="1867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8" name="Group 203"/>
            <p:cNvGrpSpPr>
              <a:grpSpLocks/>
            </p:cNvGrpSpPr>
            <p:nvPr/>
          </p:nvGrpSpPr>
          <p:grpSpPr bwMode="auto">
            <a:xfrm rot="397794">
              <a:off x="1161702" y="2212067"/>
              <a:ext cx="1442819" cy="1442586"/>
              <a:chOff x="-3599433" y="1015449"/>
              <a:chExt cx="2732790" cy="2732349"/>
            </a:xfrm>
          </p:grpSpPr>
          <p:sp>
            <p:nvSpPr>
              <p:cNvPr id="68" name="Rektangel 40"/>
              <p:cNvSpPr>
                <a:spLocks noChangeArrowheads="1"/>
              </p:cNvSpPr>
              <p:nvPr/>
            </p:nvSpPr>
            <p:spPr bwMode="auto">
              <a:xfrm rot="21269425">
                <a:off x="-3600932" y="1014240"/>
                <a:ext cx="2733284" cy="273316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69" name="Billede 10" descr="dreamstime_Spiral staircase.jpg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887" r="12476" b="2992"/>
              <a:stretch>
                <a:fillRect/>
              </a:stretch>
            </p:blipFill>
            <p:spPr bwMode="auto">
              <a:xfrm rot="-321727">
                <a:off x="-3487605" y="1106198"/>
                <a:ext cx="2492375" cy="2124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9" name="Group 194"/>
            <p:cNvGrpSpPr>
              <a:grpSpLocks/>
            </p:cNvGrpSpPr>
            <p:nvPr/>
          </p:nvGrpSpPr>
          <p:grpSpPr bwMode="auto">
            <a:xfrm>
              <a:off x="583127" y="2612581"/>
              <a:ext cx="1620426" cy="1620426"/>
              <a:chOff x="381188" y="707658"/>
              <a:chExt cx="1167755" cy="1167755"/>
            </a:xfrm>
          </p:grpSpPr>
          <p:sp>
            <p:nvSpPr>
              <p:cNvPr id="66" name="Rektangel 40"/>
              <p:cNvSpPr>
                <a:spLocks noChangeArrowheads="1"/>
              </p:cNvSpPr>
              <p:nvPr/>
            </p:nvSpPr>
            <p:spPr bwMode="auto">
              <a:xfrm rot="13609">
                <a:off x="381166" y="707951"/>
                <a:ext cx="1168087" cy="116803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67" name="Billede 6" descr="dreamstime_House Clouds.jpg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811" t="3619" r="18277" b="12550"/>
              <a:stretch>
                <a:fillRect/>
              </a:stretch>
            </p:blipFill>
            <p:spPr bwMode="auto">
              <a:xfrm>
                <a:off x="459560" y="753953"/>
                <a:ext cx="1011011" cy="940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" name="Group 204"/>
            <p:cNvGrpSpPr>
              <a:grpSpLocks/>
            </p:cNvGrpSpPr>
            <p:nvPr/>
          </p:nvGrpSpPr>
          <p:grpSpPr bwMode="auto">
            <a:xfrm rot="-508024">
              <a:off x="186210" y="3436161"/>
              <a:ext cx="1613736" cy="1613736"/>
              <a:chOff x="-3913055" y="-305089"/>
              <a:chExt cx="2732087" cy="2732087"/>
            </a:xfrm>
          </p:grpSpPr>
          <p:sp>
            <p:nvSpPr>
              <p:cNvPr id="64" name="Rektangel 40"/>
              <p:cNvSpPr>
                <a:spLocks noChangeArrowheads="1"/>
              </p:cNvSpPr>
              <p:nvPr/>
            </p:nvSpPr>
            <p:spPr bwMode="auto">
              <a:xfrm rot="556523">
                <a:off x="-3913091" y="-304363"/>
                <a:ext cx="2725377" cy="2730628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25400">
                <a:noFill/>
                <a:miter lim="800000"/>
                <a:headEnd/>
                <a:tailEnd/>
              </a:ln>
              <a:effectLst>
                <a:outerShdw blurRad="63500" dist="38100" dir="2700000" algn="tl" rotWithShape="0">
                  <a:srgbClr val="D7D8D9">
                    <a:lumMod val="50000"/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>
                  <a:buFont typeface="Calibri" charset="0"/>
                  <a:buAutoNum type="arabicPeriod"/>
                </a:pPr>
                <a:endParaRPr lang="zh-CN" altLang="zh-CN" noProof="1">
                  <a:solidFill>
                    <a:srgbClr val="FFFFFF"/>
                  </a:solidFill>
                  <a:latin typeface="+mn-ea"/>
                </a:endParaRPr>
              </a:p>
            </p:txBody>
          </p:sp>
          <p:pic>
            <p:nvPicPr>
              <p:cNvPr id="65" name="Billede 45" descr="dreamstime_Architect plan.jpg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114"/>
              <a:stretch>
                <a:fillRect/>
              </a:stretch>
            </p:blipFill>
            <p:spPr bwMode="auto">
              <a:xfrm rot="585855">
                <a:off x="-3786055" y="-174914"/>
                <a:ext cx="2476500" cy="2084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" name="Freeform 856"/>
            <p:cNvSpPr/>
            <p:nvPr/>
          </p:nvSpPr>
          <p:spPr>
            <a:xfrm>
              <a:off x="3429569" y="279399"/>
              <a:ext cx="5816775" cy="4978320"/>
            </a:xfrm>
            <a:custGeom>
              <a:avLst/>
              <a:gdLst>
                <a:gd name="connsiteX0" fmla="*/ 0 w 5816600"/>
                <a:gd name="connsiteY0" fmla="*/ 4978400 h 4978400"/>
                <a:gd name="connsiteX1" fmla="*/ 38100 w 5816600"/>
                <a:gd name="connsiteY1" fmla="*/ 4521200 h 4978400"/>
                <a:gd name="connsiteX2" fmla="*/ 139700 w 5816600"/>
                <a:gd name="connsiteY2" fmla="*/ 4064000 h 4978400"/>
                <a:gd name="connsiteX3" fmla="*/ 304800 w 5816600"/>
                <a:gd name="connsiteY3" fmla="*/ 3568700 h 4978400"/>
                <a:gd name="connsiteX4" fmla="*/ 533400 w 5816600"/>
                <a:gd name="connsiteY4" fmla="*/ 3111500 h 4978400"/>
                <a:gd name="connsiteX5" fmla="*/ 825500 w 5816600"/>
                <a:gd name="connsiteY5" fmla="*/ 2667000 h 4978400"/>
                <a:gd name="connsiteX6" fmla="*/ 1155700 w 5816600"/>
                <a:gd name="connsiteY6" fmla="*/ 2260600 h 4978400"/>
                <a:gd name="connsiteX7" fmla="*/ 1524000 w 5816600"/>
                <a:gd name="connsiteY7" fmla="*/ 1917700 h 4978400"/>
                <a:gd name="connsiteX8" fmla="*/ 1866900 w 5816600"/>
                <a:gd name="connsiteY8" fmla="*/ 1651000 h 4978400"/>
                <a:gd name="connsiteX9" fmla="*/ 2260600 w 5816600"/>
                <a:gd name="connsiteY9" fmla="*/ 1384300 h 4978400"/>
                <a:gd name="connsiteX10" fmla="*/ 2641600 w 5816600"/>
                <a:gd name="connsiteY10" fmla="*/ 1168400 h 4978400"/>
                <a:gd name="connsiteX11" fmla="*/ 3111500 w 5816600"/>
                <a:gd name="connsiteY11" fmla="*/ 965200 h 4978400"/>
                <a:gd name="connsiteX12" fmla="*/ 3683000 w 5816600"/>
                <a:gd name="connsiteY12" fmla="*/ 723900 h 4978400"/>
                <a:gd name="connsiteX13" fmla="*/ 4635500 w 5816600"/>
                <a:gd name="connsiteY13" fmla="*/ 406400 h 4978400"/>
                <a:gd name="connsiteX14" fmla="*/ 5816600 w 5816600"/>
                <a:gd name="connsiteY14" fmla="*/ 0 h 4978400"/>
                <a:gd name="connsiteX0" fmla="*/ 0 w 5816600"/>
                <a:gd name="connsiteY0" fmla="*/ 4978400 h 4978400"/>
                <a:gd name="connsiteX1" fmla="*/ 38100 w 5816600"/>
                <a:gd name="connsiteY1" fmla="*/ 4521200 h 4978400"/>
                <a:gd name="connsiteX2" fmla="*/ 139700 w 5816600"/>
                <a:gd name="connsiteY2" fmla="*/ 4064000 h 4978400"/>
                <a:gd name="connsiteX3" fmla="*/ 304800 w 5816600"/>
                <a:gd name="connsiteY3" fmla="*/ 3568700 h 4978400"/>
                <a:gd name="connsiteX4" fmla="*/ 533400 w 5816600"/>
                <a:gd name="connsiteY4" fmla="*/ 3111500 h 4978400"/>
                <a:gd name="connsiteX5" fmla="*/ 825500 w 5816600"/>
                <a:gd name="connsiteY5" fmla="*/ 2667000 h 4978400"/>
                <a:gd name="connsiteX6" fmla="*/ 1155700 w 5816600"/>
                <a:gd name="connsiteY6" fmla="*/ 2260600 h 4978400"/>
                <a:gd name="connsiteX7" fmla="*/ 1524000 w 5816600"/>
                <a:gd name="connsiteY7" fmla="*/ 1917700 h 4978400"/>
                <a:gd name="connsiteX8" fmla="*/ 1866900 w 5816600"/>
                <a:gd name="connsiteY8" fmla="*/ 1651000 h 4978400"/>
                <a:gd name="connsiteX9" fmla="*/ 2260600 w 5816600"/>
                <a:gd name="connsiteY9" fmla="*/ 1384300 h 4978400"/>
                <a:gd name="connsiteX10" fmla="*/ 2641600 w 5816600"/>
                <a:gd name="connsiteY10" fmla="*/ 1168400 h 4978400"/>
                <a:gd name="connsiteX11" fmla="*/ 3111500 w 5816600"/>
                <a:gd name="connsiteY11" fmla="*/ 965200 h 4978400"/>
                <a:gd name="connsiteX12" fmla="*/ 3683000 w 5816600"/>
                <a:gd name="connsiteY12" fmla="*/ 723900 h 4978400"/>
                <a:gd name="connsiteX13" fmla="*/ 4635500 w 5816600"/>
                <a:gd name="connsiteY13" fmla="*/ 406400 h 4978400"/>
                <a:gd name="connsiteX14" fmla="*/ 5816600 w 5816600"/>
                <a:gd name="connsiteY14" fmla="*/ 0 h 4978400"/>
                <a:gd name="connsiteX0" fmla="*/ 0 w 5816600"/>
                <a:gd name="connsiteY0" fmla="*/ 4978400 h 4978400"/>
                <a:gd name="connsiteX1" fmla="*/ 38100 w 5816600"/>
                <a:gd name="connsiteY1" fmla="*/ 4521200 h 4978400"/>
                <a:gd name="connsiteX2" fmla="*/ 139700 w 5816600"/>
                <a:gd name="connsiteY2" fmla="*/ 4064000 h 4978400"/>
                <a:gd name="connsiteX3" fmla="*/ 304800 w 5816600"/>
                <a:gd name="connsiteY3" fmla="*/ 3568700 h 4978400"/>
                <a:gd name="connsiteX4" fmla="*/ 533400 w 5816600"/>
                <a:gd name="connsiteY4" fmla="*/ 3111500 h 4978400"/>
                <a:gd name="connsiteX5" fmla="*/ 825500 w 5816600"/>
                <a:gd name="connsiteY5" fmla="*/ 2667000 h 4978400"/>
                <a:gd name="connsiteX6" fmla="*/ 1155700 w 5816600"/>
                <a:gd name="connsiteY6" fmla="*/ 2260600 h 4978400"/>
                <a:gd name="connsiteX7" fmla="*/ 1524000 w 5816600"/>
                <a:gd name="connsiteY7" fmla="*/ 1917700 h 4978400"/>
                <a:gd name="connsiteX8" fmla="*/ 1866900 w 5816600"/>
                <a:gd name="connsiteY8" fmla="*/ 1651000 h 4978400"/>
                <a:gd name="connsiteX9" fmla="*/ 2260600 w 5816600"/>
                <a:gd name="connsiteY9" fmla="*/ 1384300 h 4978400"/>
                <a:gd name="connsiteX10" fmla="*/ 2641600 w 5816600"/>
                <a:gd name="connsiteY10" fmla="*/ 1168400 h 4978400"/>
                <a:gd name="connsiteX11" fmla="*/ 3111500 w 5816600"/>
                <a:gd name="connsiteY11" fmla="*/ 965200 h 4978400"/>
                <a:gd name="connsiteX12" fmla="*/ 3683000 w 5816600"/>
                <a:gd name="connsiteY12" fmla="*/ 723900 h 4978400"/>
                <a:gd name="connsiteX13" fmla="*/ 4635500 w 5816600"/>
                <a:gd name="connsiteY13" fmla="*/ 366650 h 4978400"/>
                <a:gd name="connsiteX14" fmla="*/ 5816600 w 5816600"/>
                <a:gd name="connsiteY14" fmla="*/ 0 h 4978400"/>
                <a:gd name="connsiteX0" fmla="*/ 0 w 5816600"/>
                <a:gd name="connsiteY0" fmla="*/ 4978400 h 4978400"/>
                <a:gd name="connsiteX1" fmla="*/ 38100 w 5816600"/>
                <a:gd name="connsiteY1" fmla="*/ 4521200 h 4978400"/>
                <a:gd name="connsiteX2" fmla="*/ 139700 w 5816600"/>
                <a:gd name="connsiteY2" fmla="*/ 4064000 h 4978400"/>
                <a:gd name="connsiteX3" fmla="*/ 304800 w 5816600"/>
                <a:gd name="connsiteY3" fmla="*/ 3568700 h 4978400"/>
                <a:gd name="connsiteX4" fmla="*/ 533400 w 5816600"/>
                <a:gd name="connsiteY4" fmla="*/ 3111500 h 4978400"/>
                <a:gd name="connsiteX5" fmla="*/ 825500 w 5816600"/>
                <a:gd name="connsiteY5" fmla="*/ 2667000 h 4978400"/>
                <a:gd name="connsiteX6" fmla="*/ 1155700 w 5816600"/>
                <a:gd name="connsiteY6" fmla="*/ 2260600 h 4978400"/>
                <a:gd name="connsiteX7" fmla="*/ 1524000 w 5816600"/>
                <a:gd name="connsiteY7" fmla="*/ 1917700 h 4978400"/>
                <a:gd name="connsiteX8" fmla="*/ 1866900 w 5816600"/>
                <a:gd name="connsiteY8" fmla="*/ 1651000 h 4978400"/>
                <a:gd name="connsiteX9" fmla="*/ 2260600 w 5816600"/>
                <a:gd name="connsiteY9" fmla="*/ 1384300 h 4978400"/>
                <a:gd name="connsiteX10" fmla="*/ 2641600 w 5816600"/>
                <a:gd name="connsiteY10" fmla="*/ 1168400 h 4978400"/>
                <a:gd name="connsiteX11" fmla="*/ 3111500 w 5816600"/>
                <a:gd name="connsiteY11" fmla="*/ 965200 h 4978400"/>
                <a:gd name="connsiteX12" fmla="*/ 3683000 w 5816600"/>
                <a:gd name="connsiteY12" fmla="*/ 723900 h 4978400"/>
                <a:gd name="connsiteX13" fmla="*/ 4635500 w 5816600"/>
                <a:gd name="connsiteY13" fmla="*/ 366650 h 4978400"/>
                <a:gd name="connsiteX14" fmla="*/ 5816600 w 5816600"/>
                <a:gd name="connsiteY14" fmla="*/ 0 h 49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16600" h="4978400">
                  <a:moveTo>
                    <a:pt x="0" y="4978400"/>
                  </a:moveTo>
                  <a:cubicBezTo>
                    <a:pt x="7408" y="4826000"/>
                    <a:pt x="14817" y="4673600"/>
                    <a:pt x="38100" y="4521200"/>
                  </a:cubicBezTo>
                  <a:cubicBezTo>
                    <a:pt x="61383" y="4368800"/>
                    <a:pt x="95250" y="4222750"/>
                    <a:pt x="139700" y="4064000"/>
                  </a:cubicBezTo>
                  <a:cubicBezTo>
                    <a:pt x="184150" y="3905250"/>
                    <a:pt x="239183" y="3727450"/>
                    <a:pt x="304800" y="3568700"/>
                  </a:cubicBezTo>
                  <a:cubicBezTo>
                    <a:pt x="370417" y="3409950"/>
                    <a:pt x="446617" y="3261783"/>
                    <a:pt x="533400" y="3111500"/>
                  </a:cubicBezTo>
                  <a:cubicBezTo>
                    <a:pt x="620183" y="2961217"/>
                    <a:pt x="721783" y="2808817"/>
                    <a:pt x="825500" y="2667000"/>
                  </a:cubicBezTo>
                  <a:cubicBezTo>
                    <a:pt x="929217" y="2525183"/>
                    <a:pt x="1039283" y="2385483"/>
                    <a:pt x="1155700" y="2260600"/>
                  </a:cubicBezTo>
                  <a:cubicBezTo>
                    <a:pt x="1272117" y="2135717"/>
                    <a:pt x="1405467" y="2019300"/>
                    <a:pt x="1524000" y="1917700"/>
                  </a:cubicBezTo>
                  <a:cubicBezTo>
                    <a:pt x="1642533" y="1816100"/>
                    <a:pt x="1744133" y="1739900"/>
                    <a:pt x="1866900" y="1651000"/>
                  </a:cubicBezTo>
                  <a:cubicBezTo>
                    <a:pt x="1989667" y="1562100"/>
                    <a:pt x="2131483" y="1464733"/>
                    <a:pt x="2260600" y="1384300"/>
                  </a:cubicBezTo>
                  <a:cubicBezTo>
                    <a:pt x="2389717" y="1303867"/>
                    <a:pt x="2499783" y="1238250"/>
                    <a:pt x="2641600" y="1168400"/>
                  </a:cubicBezTo>
                  <a:cubicBezTo>
                    <a:pt x="2783417" y="1098550"/>
                    <a:pt x="3111500" y="965200"/>
                    <a:pt x="3111500" y="965200"/>
                  </a:cubicBezTo>
                  <a:cubicBezTo>
                    <a:pt x="3285067" y="891117"/>
                    <a:pt x="3429000" y="823658"/>
                    <a:pt x="3683000" y="723900"/>
                  </a:cubicBezTo>
                  <a:cubicBezTo>
                    <a:pt x="3937000" y="624142"/>
                    <a:pt x="4635500" y="366650"/>
                    <a:pt x="4635500" y="366650"/>
                  </a:cubicBezTo>
                  <a:lnTo>
                    <a:pt x="5816600" y="0"/>
                  </a:lnTo>
                </a:path>
              </a:pathLst>
            </a:custGeom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+mn-ea"/>
                <a:cs typeface="ＭＳ Ｐゴシック" charset="0"/>
              </a:endParaRPr>
            </a:p>
          </p:txBody>
        </p:sp>
        <p:sp>
          <p:nvSpPr>
            <p:cNvPr id="42" name="TextBox 857"/>
            <p:cNvSpPr txBox="1">
              <a:spLocks noChangeArrowheads="1"/>
            </p:cNvSpPr>
            <p:nvPr/>
          </p:nvSpPr>
          <p:spPr bwMode="auto">
            <a:xfrm>
              <a:off x="5675652" y="4690546"/>
              <a:ext cx="23361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sp>
          <p:nvSpPr>
            <p:cNvPr id="43" name="TextBox 858"/>
            <p:cNvSpPr txBox="1">
              <a:spLocks noChangeArrowheads="1"/>
            </p:cNvSpPr>
            <p:nvPr/>
          </p:nvSpPr>
          <p:spPr bwMode="auto">
            <a:xfrm>
              <a:off x="5554890" y="4021723"/>
              <a:ext cx="2336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6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sp>
          <p:nvSpPr>
            <p:cNvPr id="44" name="TextBox 859"/>
            <p:cNvSpPr txBox="1">
              <a:spLocks noChangeArrowheads="1"/>
            </p:cNvSpPr>
            <p:nvPr/>
          </p:nvSpPr>
          <p:spPr bwMode="auto">
            <a:xfrm>
              <a:off x="5547857" y="3473678"/>
              <a:ext cx="23361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4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sp>
          <p:nvSpPr>
            <p:cNvPr id="45" name="TextBox 860"/>
            <p:cNvSpPr txBox="1">
              <a:spLocks noChangeArrowheads="1"/>
            </p:cNvSpPr>
            <p:nvPr/>
          </p:nvSpPr>
          <p:spPr bwMode="auto">
            <a:xfrm>
              <a:off x="5562600" y="3130406"/>
              <a:ext cx="233612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3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sp>
          <p:nvSpPr>
            <p:cNvPr id="46" name="TextBox 861"/>
            <p:cNvSpPr txBox="1">
              <a:spLocks noChangeArrowheads="1"/>
            </p:cNvSpPr>
            <p:nvPr/>
          </p:nvSpPr>
          <p:spPr bwMode="auto">
            <a:xfrm>
              <a:off x="5664878" y="2738037"/>
              <a:ext cx="233612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2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sp>
          <p:nvSpPr>
            <p:cNvPr id="47" name="TextBox 862"/>
            <p:cNvSpPr txBox="1">
              <a:spLocks noChangeArrowheads="1"/>
            </p:cNvSpPr>
            <p:nvPr/>
          </p:nvSpPr>
          <p:spPr bwMode="auto">
            <a:xfrm>
              <a:off x="5893478" y="2452072"/>
              <a:ext cx="233612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sp>
          <p:nvSpPr>
            <p:cNvPr id="48" name="TextBox 863"/>
            <p:cNvSpPr txBox="1">
              <a:spLocks noChangeArrowheads="1"/>
            </p:cNvSpPr>
            <p:nvPr/>
          </p:nvSpPr>
          <p:spPr bwMode="auto">
            <a:xfrm>
              <a:off x="6147139" y="2155762"/>
              <a:ext cx="2336122" cy="24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0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sp>
          <p:nvSpPr>
            <p:cNvPr id="49" name="TextBox 864"/>
            <p:cNvSpPr txBox="1">
              <a:spLocks noChangeArrowheads="1"/>
            </p:cNvSpPr>
            <p:nvPr/>
          </p:nvSpPr>
          <p:spPr bwMode="auto">
            <a:xfrm>
              <a:off x="6359189" y="1909541"/>
              <a:ext cx="2336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0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sp>
          <p:nvSpPr>
            <p:cNvPr id="50" name="TextBox 865"/>
            <p:cNvSpPr txBox="1">
              <a:spLocks noChangeArrowheads="1"/>
            </p:cNvSpPr>
            <p:nvPr/>
          </p:nvSpPr>
          <p:spPr bwMode="auto">
            <a:xfrm>
              <a:off x="6749368" y="1608407"/>
              <a:ext cx="2336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0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cxnSp>
          <p:nvCxnSpPr>
            <p:cNvPr id="51" name="Straight Connector 867"/>
            <p:cNvCxnSpPr/>
            <p:nvPr/>
          </p:nvCxnSpPr>
          <p:spPr>
            <a:xfrm>
              <a:off x="5223498" y="4875137"/>
              <a:ext cx="441338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869"/>
            <p:cNvCxnSpPr/>
            <p:nvPr/>
          </p:nvCxnSpPr>
          <p:spPr>
            <a:xfrm>
              <a:off x="5112370" y="4190936"/>
              <a:ext cx="442926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870"/>
            <p:cNvCxnSpPr/>
            <p:nvPr/>
          </p:nvCxnSpPr>
          <p:spPr>
            <a:xfrm>
              <a:off x="5112370" y="3657545"/>
              <a:ext cx="406412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71"/>
            <p:cNvCxnSpPr/>
            <p:nvPr/>
          </p:nvCxnSpPr>
          <p:spPr>
            <a:xfrm>
              <a:off x="5228261" y="3276551"/>
              <a:ext cx="334972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872"/>
            <p:cNvCxnSpPr/>
            <p:nvPr/>
          </p:nvCxnSpPr>
          <p:spPr>
            <a:xfrm>
              <a:off x="5352090" y="2881269"/>
              <a:ext cx="333385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873"/>
            <p:cNvCxnSpPr/>
            <p:nvPr/>
          </p:nvCxnSpPr>
          <p:spPr>
            <a:xfrm>
              <a:off x="5539421" y="2590762"/>
              <a:ext cx="334972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874"/>
            <p:cNvCxnSpPr/>
            <p:nvPr/>
          </p:nvCxnSpPr>
          <p:spPr>
            <a:xfrm>
              <a:off x="5791840" y="2297079"/>
              <a:ext cx="333385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875"/>
            <p:cNvCxnSpPr/>
            <p:nvPr/>
          </p:nvCxnSpPr>
          <p:spPr>
            <a:xfrm>
              <a:off x="6025210" y="2057371"/>
              <a:ext cx="333385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876"/>
            <p:cNvCxnSpPr/>
            <p:nvPr/>
          </p:nvCxnSpPr>
          <p:spPr>
            <a:xfrm>
              <a:off x="6401458" y="1730351"/>
              <a:ext cx="333385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877"/>
            <p:cNvSpPr txBox="1">
              <a:spLocks noChangeArrowheads="1"/>
            </p:cNvSpPr>
            <p:nvPr/>
          </p:nvSpPr>
          <p:spPr bwMode="auto">
            <a:xfrm>
              <a:off x="6981662" y="1447183"/>
              <a:ext cx="23361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9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cxnSp>
          <p:nvCxnSpPr>
            <p:cNvPr id="61" name="Straight Connector 878"/>
            <p:cNvCxnSpPr/>
            <p:nvPr/>
          </p:nvCxnSpPr>
          <p:spPr>
            <a:xfrm>
              <a:off x="6633240" y="1568428"/>
              <a:ext cx="333385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883"/>
            <p:cNvSpPr txBox="1">
              <a:spLocks noChangeArrowheads="1"/>
            </p:cNvSpPr>
            <p:nvPr/>
          </p:nvSpPr>
          <p:spPr bwMode="auto">
            <a:xfrm>
              <a:off x="6540868" y="1752600"/>
              <a:ext cx="2336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zh-CN" altLang="en-US" sz="1000" b="1" dirty="0">
                  <a:solidFill>
                    <a:srgbClr val="000000"/>
                  </a:solidFill>
                  <a:latin typeface="+mn-ea"/>
                  <a:ea typeface="+mn-ea"/>
                </a:rPr>
                <a:t>此处添加文字</a:t>
              </a:r>
            </a:p>
          </p:txBody>
        </p:sp>
        <p:cxnSp>
          <p:nvCxnSpPr>
            <p:cNvPr id="63" name="Straight Connector 884"/>
            <p:cNvCxnSpPr/>
            <p:nvPr/>
          </p:nvCxnSpPr>
          <p:spPr>
            <a:xfrm>
              <a:off x="6233178" y="1874810"/>
              <a:ext cx="334973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39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+mn-ea"/>
            </a:endParaRPr>
          </a:p>
        </p:txBody>
      </p:sp>
      <p:sp>
        <p:nvSpPr>
          <p:cNvPr id="89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3 </a:t>
            </a:r>
            <a:r>
              <a:rPr lang="zh-CN" altLang="en-US" dirty="0" smtClean="0">
                <a:solidFill>
                  <a:schemeClr val="tx2"/>
                </a:solidFill>
              </a:rPr>
              <a:t>流程图示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9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61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11 </a:t>
            </a:r>
            <a:r>
              <a:rPr lang="zh-CN" altLang="en-US" dirty="0" smtClean="0">
                <a:solidFill>
                  <a:schemeClr val="tx2"/>
                </a:solidFill>
              </a:rPr>
              <a:t>图片</a:t>
            </a:r>
            <a:r>
              <a:rPr lang="en-US" altLang="zh-CN" dirty="0" smtClean="0">
                <a:solidFill>
                  <a:schemeClr val="tx2"/>
                </a:solidFill>
              </a:rPr>
              <a:t>/</a:t>
            </a:r>
            <a:r>
              <a:rPr lang="zh-CN" altLang="en-US" dirty="0" smtClean="0">
                <a:solidFill>
                  <a:schemeClr val="tx2"/>
                </a:solidFill>
              </a:rPr>
              <a:t>呈现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0" y="3775075"/>
            <a:ext cx="9144000" cy="23082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74001">
                <a:srgbClr val="F2F2F2"/>
              </a:gs>
              <a:gs pos="100000">
                <a:srgbClr val="BFBFBF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grpSp>
        <p:nvGrpSpPr>
          <p:cNvPr id="88" name="Group 265"/>
          <p:cNvGrpSpPr>
            <a:grpSpLocks/>
          </p:cNvGrpSpPr>
          <p:nvPr/>
        </p:nvGrpSpPr>
        <p:grpSpPr bwMode="auto">
          <a:xfrm>
            <a:off x="2643188" y="1556295"/>
            <a:ext cx="1828800" cy="3744912"/>
            <a:chOff x="2642616" y="1335024"/>
            <a:chExt cx="1828800" cy="3744468"/>
          </a:xfrm>
        </p:grpSpPr>
        <p:sp>
          <p:nvSpPr>
            <p:cNvPr id="89" name="Rectangle 219"/>
            <p:cNvSpPr>
              <a:spLocks noChangeArrowheads="1"/>
            </p:cNvSpPr>
            <p:nvPr/>
          </p:nvSpPr>
          <p:spPr bwMode="auto">
            <a:xfrm flipH="1">
              <a:off x="2642616" y="1335024"/>
              <a:ext cx="1828800" cy="320637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90" name="Rectangle 223"/>
            <p:cNvSpPr>
              <a:spLocks noChangeArrowheads="1"/>
            </p:cNvSpPr>
            <p:nvPr/>
          </p:nvSpPr>
          <p:spPr bwMode="auto">
            <a:xfrm flipH="1" flipV="1">
              <a:off x="2642616" y="2342966"/>
              <a:ext cx="1828800" cy="2736526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91" name="Rounded Rectangle 229"/>
            <p:cNvSpPr/>
            <p:nvPr/>
          </p:nvSpPr>
          <p:spPr>
            <a:xfrm rot="10800000" flipH="1">
              <a:off x="3001391" y="4636633"/>
              <a:ext cx="1111250" cy="263494"/>
            </a:xfrm>
            <a:prstGeom prst="roundRect">
              <a:avLst/>
            </a:prstGeom>
            <a:gradFill rotWithShape="1">
              <a:gsLst>
                <a:gs pos="44000">
                  <a:srgbClr val="E6E6E6">
                    <a:lumMod val="50000"/>
                  </a:srgbClr>
                </a:gs>
                <a:gs pos="100000">
                  <a:srgbClr val="E6E6E6">
                    <a:lumMod val="75000"/>
                  </a:srgbClr>
                </a:gs>
              </a:gsLst>
              <a:lin ang="5400000" scaled="0"/>
            </a:gradFill>
            <a:ln w="9525" cap="flat" cmpd="sng" algn="ctr">
              <a:solidFill>
                <a:srgbClr val="E6E6E6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ＭＳ Ｐゴシック" charset="-128"/>
                <a:cs typeface="+mn-cs"/>
              </a:endParaRPr>
            </a:p>
          </p:txBody>
        </p:sp>
        <p:sp>
          <p:nvSpPr>
            <p:cNvPr id="92" name="Rectangle 233"/>
            <p:cNvSpPr>
              <a:spLocks noChangeArrowheads="1"/>
            </p:cNvSpPr>
            <p:nvPr/>
          </p:nvSpPr>
          <p:spPr bwMode="auto">
            <a:xfrm flipH="1">
              <a:off x="2642616" y="1674709"/>
              <a:ext cx="1828800" cy="634925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93" name="TextBox 92"/>
            <p:cNvSpPr txBox="1">
              <a:spLocks noChangeArrowheads="1"/>
            </p:cNvSpPr>
            <p:nvPr/>
          </p:nvSpPr>
          <p:spPr bwMode="auto">
            <a:xfrm>
              <a:off x="2971228" y="1717566"/>
              <a:ext cx="1171575" cy="55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26999"/>
                </a:srgbClr>
              </a:outerShdw>
            </a:effec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1" i="1" u="none" strike="noStrike" kern="0" cap="none" spc="0" normalizeH="0" baseline="0" noProof="0">
                  <a:ln>
                    <a:noFill/>
                  </a:ln>
                  <a:solidFill>
                    <a:srgbClr val="171717"/>
                  </a:solidFill>
                  <a:effectLst/>
                  <a:uLnTx/>
                  <a:uFillTx/>
                </a:rPr>
                <a:t>2008</a:t>
              </a:r>
            </a:p>
          </p:txBody>
        </p:sp>
        <p:grpSp>
          <p:nvGrpSpPr>
            <p:cNvPr id="94" name="Group 247"/>
            <p:cNvGrpSpPr>
              <a:grpSpLocks/>
            </p:cNvGrpSpPr>
            <p:nvPr/>
          </p:nvGrpSpPr>
          <p:grpSpPr bwMode="auto">
            <a:xfrm>
              <a:off x="4207190" y="1404620"/>
              <a:ext cx="182880" cy="182880"/>
              <a:chOff x="2356358" y="1404620"/>
              <a:chExt cx="182880" cy="182880"/>
            </a:xfrm>
          </p:grpSpPr>
          <p:sp>
            <p:nvSpPr>
              <p:cNvPr id="95" name="Oval 248"/>
              <p:cNvSpPr/>
              <p:nvPr/>
            </p:nvSpPr>
            <p:spPr>
              <a:xfrm>
                <a:off x="2357059" y="1404866"/>
                <a:ext cx="182562" cy="182540"/>
              </a:xfrm>
              <a:prstGeom prst="ellipse">
                <a:avLst/>
              </a:prstGeom>
              <a:solidFill>
                <a:srgbClr val="0081BE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ＭＳ Ｐゴシック" charset="-128"/>
                  <a:cs typeface="+mn-cs"/>
                </a:endParaRPr>
              </a:p>
            </p:txBody>
          </p:sp>
          <p:grpSp>
            <p:nvGrpSpPr>
              <p:cNvPr id="96" name="Group 76"/>
              <p:cNvGrpSpPr>
                <a:grpSpLocks/>
              </p:cNvGrpSpPr>
              <p:nvPr/>
            </p:nvGrpSpPr>
            <p:grpSpPr bwMode="auto">
              <a:xfrm>
                <a:off x="2426569" y="1442467"/>
                <a:ext cx="57006" cy="102171"/>
                <a:chOff x="558814" y="4197098"/>
                <a:chExt cx="181851" cy="328301"/>
              </a:xfrm>
            </p:grpSpPr>
            <p:cxnSp>
              <p:nvCxnSpPr>
                <p:cNvPr id="97" name="Straight Connector 250"/>
                <p:cNvCxnSpPr/>
                <p:nvPr/>
              </p:nvCxnSpPr>
              <p:spPr>
                <a:xfrm rot="16200000" flipH="1">
                  <a:off x="559246" y="4199338"/>
                  <a:ext cx="183616" cy="18231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FFFFFF"/>
                  </a:solidFill>
                  <a:prstDash val="solid"/>
                </a:ln>
                <a:effectLst/>
              </p:spPr>
            </p:cxnSp>
            <p:cxnSp>
              <p:nvCxnSpPr>
                <p:cNvPr id="98" name="Straight Connector 251"/>
                <p:cNvCxnSpPr/>
                <p:nvPr/>
              </p:nvCxnSpPr>
              <p:spPr>
                <a:xfrm rot="5400000" flipH="1" flipV="1">
                  <a:off x="559246" y="4342150"/>
                  <a:ext cx="183616" cy="18231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FFFFFF"/>
                  </a:solidFill>
                  <a:prstDash val="solid"/>
                </a:ln>
                <a:effectLst/>
              </p:spPr>
            </p:cxnSp>
          </p:grpSp>
        </p:grpSp>
      </p:grpSp>
      <p:sp>
        <p:nvSpPr>
          <p:cNvPr id="99" name="Round Same Side Corner Rectangle 58"/>
          <p:cNvSpPr>
            <a:spLocks noChangeArrowheads="1"/>
          </p:cNvSpPr>
          <p:nvPr/>
        </p:nvSpPr>
        <p:spPr bwMode="auto">
          <a:xfrm rot="16200000">
            <a:off x="-180975" y="2513557"/>
            <a:ext cx="3746500" cy="1828800"/>
          </a:xfrm>
          <a:custGeom>
            <a:avLst/>
            <a:gdLst>
              <a:gd name="T0" fmla="*/ 3746500 w 3746500"/>
              <a:gd name="T1" fmla="*/ 914400 h 1828800"/>
              <a:gd name="T2" fmla="*/ 1873250 w 3746500"/>
              <a:gd name="T3" fmla="*/ 1828800 h 1828800"/>
              <a:gd name="T4" fmla="*/ 0 w 3746500"/>
              <a:gd name="T5" fmla="*/ 914400 h 1828800"/>
              <a:gd name="T6" fmla="*/ 1873250 w 3746500"/>
              <a:gd name="T7" fmla="*/ 0 h 1828800"/>
              <a:gd name="T8" fmla="*/ 0 60000 65536"/>
              <a:gd name="T9" fmla="*/ 1 60000 65536"/>
              <a:gd name="T10" fmla="*/ 2 60000 65536"/>
              <a:gd name="T11" fmla="*/ 3 60000 65536"/>
              <a:gd name="T12" fmla="*/ 33033 w 3746500"/>
              <a:gd name="T13" fmla="*/ 33033 h 1828800"/>
              <a:gd name="T14" fmla="*/ 3713467 w 3746500"/>
              <a:gd name="T15" fmla="*/ 1828800 h 1828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6500" h="1828800">
                <a:moveTo>
                  <a:pt x="112782" y="0"/>
                </a:moveTo>
                <a:lnTo>
                  <a:pt x="3633718" y="0"/>
                </a:lnTo>
                <a:lnTo>
                  <a:pt x="3633718" y="-1"/>
                </a:lnTo>
                <a:cubicBezTo>
                  <a:pt x="3696005" y="-1"/>
                  <a:pt x="3746500" y="50494"/>
                  <a:pt x="3746500" y="112782"/>
                </a:cubicBezTo>
                <a:lnTo>
                  <a:pt x="3746500" y="1828800"/>
                </a:lnTo>
                <a:lnTo>
                  <a:pt x="0" y="1828800"/>
                </a:lnTo>
                <a:lnTo>
                  <a:pt x="0" y="112782"/>
                </a:lnTo>
                <a:lnTo>
                  <a:pt x="-1" y="112781"/>
                </a:lnTo>
                <a:cubicBezTo>
                  <a:pt x="-1" y="50494"/>
                  <a:pt x="50494" y="-1"/>
                  <a:pt x="112782" y="-1"/>
                </a:cubicBezTo>
                <a:close/>
              </a:path>
            </a:pathLst>
          </a:cu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38100" dir="7439998" algn="br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100" name="Round Single Corner Rectangle 218"/>
          <p:cNvSpPr>
            <a:spLocks noChangeArrowheads="1"/>
          </p:cNvSpPr>
          <p:nvPr/>
        </p:nvSpPr>
        <p:spPr bwMode="auto">
          <a:xfrm flipH="1">
            <a:off x="785813" y="1556295"/>
            <a:ext cx="1828800" cy="320675"/>
          </a:xfrm>
          <a:custGeom>
            <a:avLst/>
            <a:gdLst>
              <a:gd name="T0" fmla="*/ 914400 w 1828800"/>
              <a:gd name="T1" fmla="*/ 0 h 320622"/>
              <a:gd name="T2" fmla="*/ 0 w 1828800"/>
              <a:gd name="T3" fmla="*/ 160311 h 320622"/>
              <a:gd name="T4" fmla="*/ 914400 w 1828800"/>
              <a:gd name="T5" fmla="*/ 320622 h 320622"/>
              <a:gd name="T6" fmla="*/ 1828800 w 1828800"/>
              <a:gd name="T7" fmla="*/ 160311 h 320622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1828800"/>
              <a:gd name="T13" fmla="*/ 0 h 320622"/>
              <a:gd name="T14" fmla="*/ 1804764 w 1828800"/>
              <a:gd name="T15" fmla="*/ 320622 h 3206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8800" h="320622">
                <a:moveTo>
                  <a:pt x="0" y="0"/>
                </a:moveTo>
                <a:lnTo>
                  <a:pt x="1746734" y="0"/>
                </a:lnTo>
                <a:lnTo>
                  <a:pt x="1746734" y="-1"/>
                </a:lnTo>
                <a:cubicBezTo>
                  <a:pt x="1792057" y="-1"/>
                  <a:pt x="1828800" y="36742"/>
                  <a:pt x="1828800" y="82066"/>
                </a:cubicBezTo>
                <a:lnTo>
                  <a:pt x="1828800" y="320622"/>
                </a:lnTo>
                <a:lnTo>
                  <a:pt x="0" y="320622"/>
                </a:lnTo>
                <a:close/>
              </a:path>
            </a:pathLst>
          </a:custGeom>
          <a:gradFill rotWithShape="1">
            <a:gsLst>
              <a:gs pos="0">
                <a:srgbClr val="0081BE">
                  <a:lumMod val="75000"/>
                </a:srgbClr>
              </a:gs>
              <a:gs pos="44000">
                <a:srgbClr val="0081BE">
                  <a:lumMod val="75000"/>
                </a:srgbClr>
              </a:gs>
              <a:gs pos="100000">
                <a:srgbClr val="007CB4"/>
              </a:gs>
            </a:gsLst>
            <a:lin ang="16200000" scaled="1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</a:endParaRPr>
          </a:p>
        </p:txBody>
      </p:sp>
      <p:sp>
        <p:nvSpPr>
          <p:cNvPr id="101" name="Rectangle 226"/>
          <p:cNvSpPr>
            <a:spLocks noChangeArrowheads="1"/>
          </p:cNvSpPr>
          <p:nvPr/>
        </p:nvSpPr>
        <p:spPr bwMode="auto">
          <a:xfrm flipH="1">
            <a:off x="785813" y="1896020"/>
            <a:ext cx="1828800" cy="635000"/>
          </a:xfrm>
          <a:prstGeom prst="rect">
            <a:avLst/>
          </a:prstGeom>
          <a:gradFill rotWithShape="1">
            <a:gsLst>
              <a:gs pos="0">
                <a:srgbClr val="0081BE">
                  <a:lumMod val="75000"/>
                </a:srgbClr>
              </a:gs>
              <a:gs pos="44000">
                <a:srgbClr val="0081BE">
                  <a:lumMod val="75000"/>
                </a:srgbClr>
              </a:gs>
              <a:gs pos="100000">
                <a:srgbClr val="007CB4"/>
              </a:gs>
            </a:gsLst>
            <a:lin ang="16200000" scaled="1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</a:endParaRPr>
          </a:p>
        </p:txBody>
      </p:sp>
      <p:sp>
        <p:nvSpPr>
          <p:cNvPr id="102" name="Rounded Rectangle 230"/>
          <p:cNvSpPr/>
          <p:nvPr/>
        </p:nvSpPr>
        <p:spPr bwMode="auto">
          <a:xfrm rot="10800000" flipH="1">
            <a:off x="1144588" y="4858295"/>
            <a:ext cx="1111250" cy="263525"/>
          </a:xfrm>
          <a:prstGeom prst="roundRect">
            <a:avLst/>
          </a:prstGeom>
          <a:gradFill rotWithShape="1">
            <a:gsLst>
              <a:gs pos="0">
                <a:srgbClr val="007CB4"/>
              </a:gs>
              <a:gs pos="48000">
                <a:srgbClr val="0081BE">
                  <a:lumMod val="75000"/>
                </a:srgbClr>
              </a:gs>
            </a:gsLst>
            <a:lin ang="16200000" scaled="1"/>
          </a:gradFill>
          <a:ln w="9525" cap="flat" cmpd="sng" algn="ctr">
            <a:solidFill>
              <a:srgbClr val="0081BE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ＭＳ Ｐゴシック" charset="-128"/>
              <a:cs typeface="+mn-cs"/>
            </a:endParaRP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1114425" y="1938882"/>
            <a:ext cx="11715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401" dir="2700000" algn="tl" rotWithShape="0">
              <a:srgbClr val="000000">
                <a:alpha val="26999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2007</a:t>
            </a:r>
          </a:p>
        </p:txBody>
      </p:sp>
      <p:grpSp>
        <p:nvGrpSpPr>
          <p:cNvPr id="104" name="Group 246"/>
          <p:cNvGrpSpPr>
            <a:grpSpLocks/>
          </p:cNvGrpSpPr>
          <p:nvPr/>
        </p:nvGrpSpPr>
        <p:grpSpPr bwMode="auto">
          <a:xfrm>
            <a:off x="2355850" y="1626145"/>
            <a:ext cx="182563" cy="182562"/>
            <a:chOff x="2356358" y="1404620"/>
            <a:chExt cx="182880" cy="182880"/>
          </a:xfrm>
        </p:grpSpPr>
        <p:sp>
          <p:nvSpPr>
            <p:cNvPr id="105" name="Oval 238"/>
            <p:cNvSpPr/>
            <p:nvPr/>
          </p:nvSpPr>
          <p:spPr>
            <a:xfrm>
              <a:off x="2356358" y="1404620"/>
              <a:ext cx="182880" cy="182880"/>
            </a:xfrm>
            <a:prstGeom prst="ellipse">
              <a:avLst/>
            </a:pr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ＭＳ Ｐゴシック" charset="-128"/>
                <a:cs typeface="+mn-cs"/>
              </a:endParaRPr>
            </a:p>
          </p:txBody>
        </p:sp>
        <p:grpSp>
          <p:nvGrpSpPr>
            <p:cNvPr id="106" name="Group 76"/>
            <p:cNvGrpSpPr>
              <a:grpSpLocks/>
            </p:cNvGrpSpPr>
            <p:nvPr/>
          </p:nvGrpSpPr>
          <p:grpSpPr bwMode="auto">
            <a:xfrm>
              <a:off x="2426569" y="1442467"/>
              <a:ext cx="57006" cy="102171"/>
              <a:chOff x="558814" y="4197098"/>
              <a:chExt cx="181851" cy="328301"/>
            </a:xfrm>
          </p:grpSpPr>
          <p:cxnSp>
            <p:nvCxnSpPr>
              <p:cNvPr id="107" name="Straight Connector 242"/>
              <p:cNvCxnSpPr/>
              <p:nvPr/>
            </p:nvCxnSpPr>
            <p:spPr>
              <a:xfrm rot="16200000" flipH="1">
                <a:off x="557385" y="4198790"/>
                <a:ext cx="183958" cy="182628"/>
              </a:xfrm>
              <a:prstGeom prst="line">
                <a:avLst/>
              </a:prstGeom>
              <a:noFill/>
              <a:ln w="19050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8" name="Straight Connector 243"/>
              <p:cNvCxnSpPr/>
              <p:nvPr/>
            </p:nvCxnSpPr>
            <p:spPr>
              <a:xfrm rot="5400000" flipH="1" flipV="1">
                <a:off x="557385" y="4341868"/>
                <a:ext cx="183958" cy="182628"/>
              </a:xfrm>
              <a:prstGeom prst="line">
                <a:avLst/>
              </a:prstGeom>
              <a:noFill/>
              <a:ln w="19050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/>
            </p:spPr>
          </p:cxnSp>
        </p:grpSp>
      </p:grpSp>
      <p:grpSp>
        <p:nvGrpSpPr>
          <p:cNvPr id="109" name="Group 264"/>
          <p:cNvGrpSpPr>
            <a:grpSpLocks/>
          </p:cNvGrpSpPr>
          <p:nvPr/>
        </p:nvGrpSpPr>
        <p:grpSpPr bwMode="auto">
          <a:xfrm>
            <a:off x="6348413" y="1556295"/>
            <a:ext cx="1835150" cy="3744912"/>
            <a:chOff x="6349111" y="1335024"/>
            <a:chExt cx="1834769" cy="3744468"/>
          </a:xfrm>
        </p:grpSpPr>
        <p:sp>
          <p:nvSpPr>
            <p:cNvPr id="110" name="Round Single Corner Rectangle 221"/>
            <p:cNvSpPr>
              <a:spLocks noChangeArrowheads="1"/>
            </p:cNvSpPr>
            <p:nvPr/>
          </p:nvSpPr>
          <p:spPr bwMode="auto">
            <a:xfrm>
              <a:off x="6352285" y="1335024"/>
              <a:ext cx="1828420" cy="320637"/>
            </a:xfrm>
            <a:custGeom>
              <a:avLst/>
              <a:gdLst>
                <a:gd name="T0" fmla="*/ 914210 w 1828420"/>
                <a:gd name="T1" fmla="*/ 0 h 320637"/>
                <a:gd name="T2" fmla="*/ 0 w 1828420"/>
                <a:gd name="T3" fmla="*/ 160319 h 320637"/>
                <a:gd name="T4" fmla="*/ 914210 w 1828420"/>
                <a:gd name="T5" fmla="*/ 320637 h 320637"/>
                <a:gd name="T6" fmla="*/ 1828420 w 1828420"/>
                <a:gd name="T7" fmla="*/ 160319 h 320637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0 w 1828420"/>
                <a:gd name="T13" fmla="*/ 0 h 320637"/>
                <a:gd name="T14" fmla="*/ 1804382 w 1828420"/>
                <a:gd name="T15" fmla="*/ 320637 h 3206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8420" h="320637">
                  <a:moveTo>
                    <a:pt x="0" y="0"/>
                  </a:moveTo>
                  <a:lnTo>
                    <a:pt x="1746350" y="0"/>
                  </a:lnTo>
                  <a:lnTo>
                    <a:pt x="1746350" y="-1"/>
                  </a:lnTo>
                  <a:cubicBezTo>
                    <a:pt x="1791676" y="-1"/>
                    <a:pt x="1828420" y="36743"/>
                    <a:pt x="1828420" y="82070"/>
                  </a:cubicBezTo>
                  <a:lnTo>
                    <a:pt x="1828420" y="320637"/>
                  </a:lnTo>
                  <a:lnTo>
                    <a:pt x="0" y="320637"/>
                  </a:lnTo>
                  <a:close/>
                </a:path>
              </a:pathLst>
            </a:cu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11" name="Round Single Corner Rectangle 225"/>
            <p:cNvSpPr>
              <a:spLocks noChangeArrowheads="1"/>
            </p:cNvSpPr>
            <p:nvPr/>
          </p:nvSpPr>
          <p:spPr bwMode="auto">
            <a:xfrm flipV="1">
              <a:off x="6355460" y="2339792"/>
              <a:ext cx="1828420" cy="2739700"/>
            </a:xfrm>
            <a:custGeom>
              <a:avLst/>
              <a:gdLst>
                <a:gd name="T0" fmla="*/ 914210 w 1828420"/>
                <a:gd name="T1" fmla="*/ 0 h 2739700"/>
                <a:gd name="T2" fmla="*/ 0 w 1828420"/>
                <a:gd name="T3" fmla="*/ 1369850 h 2739700"/>
                <a:gd name="T4" fmla="*/ 914210 w 1828420"/>
                <a:gd name="T5" fmla="*/ 2739700 h 2739700"/>
                <a:gd name="T6" fmla="*/ 1828420 w 1828420"/>
                <a:gd name="T7" fmla="*/ 1369850 h 27397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0 w 1828420"/>
                <a:gd name="T13" fmla="*/ 0 h 2739700"/>
                <a:gd name="T14" fmla="*/ 1791597 w 1828420"/>
                <a:gd name="T15" fmla="*/ 2739700 h 27397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8420" h="2739700">
                  <a:moveTo>
                    <a:pt x="0" y="0"/>
                  </a:moveTo>
                  <a:lnTo>
                    <a:pt x="1702698" y="0"/>
                  </a:lnTo>
                  <a:lnTo>
                    <a:pt x="1702698" y="-1"/>
                  </a:lnTo>
                  <a:cubicBezTo>
                    <a:pt x="1772132" y="-1"/>
                    <a:pt x="1828420" y="56287"/>
                    <a:pt x="1828420" y="125722"/>
                  </a:cubicBezTo>
                  <a:lnTo>
                    <a:pt x="1828420" y="2739700"/>
                  </a:lnTo>
                  <a:lnTo>
                    <a:pt x="0" y="2739700"/>
                  </a:lnTo>
                  <a:close/>
                </a:path>
              </a:pathLst>
            </a:cu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12" name="Rounded Rectangle 231"/>
            <p:cNvSpPr/>
            <p:nvPr/>
          </p:nvSpPr>
          <p:spPr>
            <a:xfrm rot="10800000" flipH="1">
              <a:off x="6714160" y="4636633"/>
              <a:ext cx="1111019" cy="263494"/>
            </a:xfrm>
            <a:prstGeom prst="roundRect">
              <a:avLst/>
            </a:prstGeom>
            <a:gradFill rotWithShape="1">
              <a:gsLst>
                <a:gs pos="44000">
                  <a:srgbClr val="E6E6E6">
                    <a:lumMod val="50000"/>
                  </a:srgbClr>
                </a:gs>
                <a:gs pos="100000">
                  <a:srgbClr val="E6E6E6">
                    <a:lumMod val="75000"/>
                  </a:srgbClr>
                </a:gs>
              </a:gsLst>
              <a:lin ang="5400000" scaled="0"/>
            </a:gradFill>
            <a:ln w="9525" cap="flat" cmpd="sng" algn="ctr">
              <a:solidFill>
                <a:srgbClr val="E6E6E6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ＭＳ Ｐゴシック" charset="-128"/>
                <a:cs typeface="+mn-cs"/>
              </a:endParaRPr>
            </a:p>
          </p:txBody>
        </p:sp>
        <p:sp>
          <p:nvSpPr>
            <p:cNvPr id="113" name="Rectangle 236"/>
            <p:cNvSpPr>
              <a:spLocks noChangeArrowheads="1"/>
            </p:cNvSpPr>
            <p:nvPr/>
          </p:nvSpPr>
          <p:spPr bwMode="auto">
            <a:xfrm flipH="1">
              <a:off x="6349111" y="1674709"/>
              <a:ext cx="1828420" cy="634925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6674480" y="1717566"/>
              <a:ext cx="1171332" cy="55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26999"/>
                </a:srgbClr>
              </a:outerShdw>
            </a:effec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1" i="1" u="none" strike="noStrike" kern="0" cap="none" spc="0" normalizeH="0" baseline="0" noProof="0">
                  <a:ln>
                    <a:noFill/>
                  </a:ln>
                  <a:solidFill>
                    <a:srgbClr val="171717"/>
                  </a:solidFill>
                  <a:effectLst/>
                  <a:uLnTx/>
                  <a:uFillTx/>
                </a:rPr>
                <a:t>2010</a:t>
              </a:r>
            </a:p>
          </p:txBody>
        </p:sp>
        <p:grpSp>
          <p:nvGrpSpPr>
            <p:cNvPr id="115" name="Group 252"/>
            <p:cNvGrpSpPr>
              <a:grpSpLocks/>
            </p:cNvGrpSpPr>
            <p:nvPr/>
          </p:nvGrpSpPr>
          <p:grpSpPr bwMode="auto">
            <a:xfrm>
              <a:off x="7858148" y="1404620"/>
              <a:ext cx="182880" cy="182880"/>
              <a:chOff x="2356358" y="1404620"/>
              <a:chExt cx="182880" cy="182880"/>
            </a:xfrm>
          </p:grpSpPr>
          <p:sp>
            <p:nvSpPr>
              <p:cNvPr id="116" name="Oval 253"/>
              <p:cNvSpPr/>
              <p:nvPr/>
            </p:nvSpPr>
            <p:spPr>
              <a:xfrm>
                <a:off x="2356720" y="1404866"/>
                <a:ext cx="182525" cy="182540"/>
              </a:xfrm>
              <a:prstGeom prst="ellipse">
                <a:avLst/>
              </a:prstGeom>
              <a:solidFill>
                <a:srgbClr val="0081BE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ＭＳ Ｐゴシック" charset="-128"/>
                  <a:cs typeface="+mn-cs"/>
                </a:endParaRPr>
              </a:p>
            </p:txBody>
          </p:sp>
          <p:grpSp>
            <p:nvGrpSpPr>
              <p:cNvPr id="117" name="Group 76"/>
              <p:cNvGrpSpPr>
                <a:grpSpLocks/>
              </p:cNvGrpSpPr>
              <p:nvPr/>
            </p:nvGrpSpPr>
            <p:grpSpPr bwMode="auto">
              <a:xfrm>
                <a:off x="2426569" y="1442467"/>
                <a:ext cx="57006" cy="102171"/>
                <a:chOff x="558814" y="4197098"/>
                <a:chExt cx="181851" cy="328301"/>
              </a:xfrm>
            </p:grpSpPr>
            <p:cxnSp>
              <p:nvCxnSpPr>
                <p:cNvPr id="118" name="Straight Connector 255"/>
                <p:cNvCxnSpPr/>
                <p:nvPr/>
              </p:nvCxnSpPr>
              <p:spPr>
                <a:xfrm rot="16200000" flipH="1">
                  <a:off x="558098" y="4199357"/>
                  <a:ext cx="183616" cy="18227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FFFFFF"/>
                  </a:solidFill>
                  <a:prstDash val="solid"/>
                </a:ln>
                <a:effectLst/>
              </p:spPr>
            </p:cxnSp>
            <p:cxnSp>
              <p:nvCxnSpPr>
                <p:cNvPr id="119" name="Straight Connector 256"/>
                <p:cNvCxnSpPr/>
                <p:nvPr/>
              </p:nvCxnSpPr>
              <p:spPr>
                <a:xfrm rot="5400000" flipH="1" flipV="1">
                  <a:off x="558098" y="4342169"/>
                  <a:ext cx="183616" cy="18227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FFFFFF"/>
                  </a:solidFill>
                  <a:prstDash val="solid"/>
                </a:ln>
                <a:effectLst/>
              </p:spPr>
            </p:cxnSp>
          </p:grpSp>
        </p:grpSp>
      </p:grpSp>
      <p:sp>
        <p:nvSpPr>
          <p:cNvPr id="120" name="Rectangle 262"/>
          <p:cNvSpPr>
            <a:spLocks noChangeArrowheads="1"/>
          </p:cNvSpPr>
          <p:nvPr/>
        </p:nvSpPr>
        <p:spPr bwMode="auto">
          <a:xfrm rot="5400000" flipH="1">
            <a:off x="4044156" y="3017589"/>
            <a:ext cx="2738437" cy="18288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100000">
                <a:srgbClr val="F3F3F3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121" name="Rectangle 220"/>
          <p:cNvSpPr>
            <a:spLocks noChangeArrowheads="1"/>
          </p:cNvSpPr>
          <p:nvPr/>
        </p:nvSpPr>
        <p:spPr bwMode="auto">
          <a:xfrm flipH="1">
            <a:off x="4498975" y="1556295"/>
            <a:ext cx="1828800" cy="320675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100000">
                <a:srgbClr val="F3F3F3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122" name="Rectangle 227"/>
          <p:cNvSpPr>
            <a:spLocks noChangeArrowheads="1"/>
          </p:cNvSpPr>
          <p:nvPr/>
        </p:nvSpPr>
        <p:spPr bwMode="auto">
          <a:xfrm flipH="1">
            <a:off x="4495800" y="1896020"/>
            <a:ext cx="1828800" cy="6350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100000">
                <a:srgbClr val="F3F3F3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123" name="Rounded Rectangle 228"/>
          <p:cNvSpPr/>
          <p:nvPr/>
        </p:nvSpPr>
        <p:spPr bwMode="auto">
          <a:xfrm rot="10800000" flipH="1">
            <a:off x="4857750" y="4858295"/>
            <a:ext cx="1111250" cy="263525"/>
          </a:xfrm>
          <a:prstGeom prst="roundRect">
            <a:avLst/>
          </a:prstGeom>
          <a:gradFill rotWithShape="1">
            <a:gsLst>
              <a:gs pos="44000">
                <a:srgbClr val="E6E6E6">
                  <a:lumMod val="50000"/>
                </a:srgbClr>
              </a:gs>
              <a:gs pos="100000">
                <a:srgbClr val="E6E6E6">
                  <a:lumMod val="75000"/>
                </a:srgbClr>
              </a:gs>
            </a:gsLst>
            <a:lin ang="5400000" scaled="0"/>
          </a:gradFill>
          <a:ln w="9525" cap="flat" cmpd="sng" algn="ctr">
            <a:solidFill>
              <a:srgbClr val="E6E6E6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ＭＳ Ｐゴシック" charset="-128"/>
              <a:cs typeface="+mn-cs"/>
            </a:endParaRP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4800600" y="1938882"/>
            <a:ext cx="11699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401" dir="2700000" algn="tl" rotWithShape="0">
              <a:srgbClr val="000000">
                <a:alpha val="26999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0" cap="none" spc="0" normalizeH="0" baseline="0" noProof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</a:rPr>
              <a:t>2009</a:t>
            </a:r>
          </a:p>
        </p:txBody>
      </p:sp>
      <p:grpSp>
        <p:nvGrpSpPr>
          <p:cNvPr id="125" name="Group 257"/>
          <p:cNvGrpSpPr>
            <a:grpSpLocks/>
          </p:cNvGrpSpPr>
          <p:nvPr/>
        </p:nvGrpSpPr>
        <p:grpSpPr bwMode="auto">
          <a:xfrm>
            <a:off x="6046788" y="1626145"/>
            <a:ext cx="182562" cy="182562"/>
            <a:chOff x="2356358" y="1404620"/>
            <a:chExt cx="182880" cy="182880"/>
          </a:xfrm>
        </p:grpSpPr>
        <p:sp>
          <p:nvSpPr>
            <p:cNvPr id="126" name="Oval 258"/>
            <p:cNvSpPr/>
            <p:nvPr/>
          </p:nvSpPr>
          <p:spPr>
            <a:xfrm>
              <a:off x="2356358" y="1404620"/>
              <a:ext cx="182880" cy="182880"/>
            </a:xfrm>
            <a:prstGeom prst="ellipse">
              <a:avLst/>
            </a:prstGeom>
            <a:solidFill>
              <a:srgbClr val="0081BE">
                <a:lumMod val="75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ＭＳ Ｐゴシック" charset="-128"/>
                <a:cs typeface="+mn-cs"/>
              </a:endParaRPr>
            </a:p>
          </p:txBody>
        </p:sp>
        <p:grpSp>
          <p:nvGrpSpPr>
            <p:cNvPr id="127" name="Group 76"/>
            <p:cNvGrpSpPr>
              <a:grpSpLocks/>
            </p:cNvGrpSpPr>
            <p:nvPr/>
          </p:nvGrpSpPr>
          <p:grpSpPr bwMode="auto">
            <a:xfrm>
              <a:off x="2426569" y="1442467"/>
              <a:ext cx="57006" cy="102171"/>
              <a:chOff x="558814" y="4197098"/>
              <a:chExt cx="181851" cy="328301"/>
            </a:xfrm>
          </p:grpSpPr>
          <p:cxnSp>
            <p:nvCxnSpPr>
              <p:cNvPr id="128" name="Straight Connector 260"/>
              <p:cNvCxnSpPr/>
              <p:nvPr/>
            </p:nvCxnSpPr>
            <p:spPr>
              <a:xfrm rot="16200000" flipH="1">
                <a:off x="557385" y="4198790"/>
                <a:ext cx="183958" cy="182628"/>
              </a:xfrm>
              <a:prstGeom prst="line">
                <a:avLst/>
              </a:prstGeom>
              <a:noFill/>
              <a:ln w="19050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129" name="Straight Connector 261"/>
              <p:cNvCxnSpPr/>
              <p:nvPr/>
            </p:nvCxnSpPr>
            <p:spPr>
              <a:xfrm rot="5400000" flipH="1" flipV="1">
                <a:off x="557385" y="4341868"/>
                <a:ext cx="183958" cy="182628"/>
              </a:xfrm>
              <a:prstGeom prst="line">
                <a:avLst/>
              </a:prstGeom>
              <a:noFill/>
              <a:ln w="19050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</p:grpSp>
      </p:grpSp>
      <p:sp>
        <p:nvSpPr>
          <p:cNvPr id="130" name="Rektangel 613"/>
          <p:cNvSpPr>
            <a:spLocks noChangeArrowheads="1"/>
          </p:cNvSpPr>
          <p:nvPr/>
        </p:nvSpPr>
        <p:spPr bwMode="auto">
          <a:xfrm>
            <a:off x="994321" y="1580107"/>
            <a:ext cx="12297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defTabSz="801688">
              <a:spcBef>
                <a:spcPct val="20000"/>
              </a:spcBef>
              <a:defRPr/>
            </a:pPr>
            <a:r>
              <a:rPr lang="zh-CN" altLang="en-US" sz="1200" b="1" kern="0" noProof="1">
                <a:solidFill>
                  <a:srgbClr val="FFFFFF"/>
                </a:solidFill>
                <a:latin typeface="微软雅黑" pitchFamily="34" charset="-122"/>
                <a:cs typeface="Arial" charset="0"/>
              </a:rPr>
              <a:t>此处添加</a:t>
            </a:r>
            <a:r>
              <a:rPr lang="zh-CN" altLang="en-US" sz="1200" b="1" kern="0" noProof="1" smtClean="0">
                <a:solidFill>
                  <a:srgbClr val="FFFFFF"/>
                </a:solidFill>
                <a:latin typeface="微软雅黑" pitchFamily="34" charset="-122"/>
                <a:cs typeface="Arial" charset="0"/>
              </a:rPr>
              <a:t>文字</a:t>
            </a:r>
            <a:endParaRPr lang="zh-CN" altLang="en-US" sz="1200" b="1" kern="0" noProof="1">
              <a:solidFill>
                <a:srgbClr val="FFFFFF"/>
              </a:solidFill>
              <a:latin typeface="微软雅黑" pitchFamily="34" charset="-122"/>
              <a:cs typeface="Arial" charset="0"/>
            </a:endParaRPr>
          </a:p>
        </p:txBody>
      </p:sp>
      <p:sp>
        <p:nvSpPr>
          <p:cNvPr id="131" name="Rektangel 613"/>
          <p:cNvSpPr>
            <a:spLocks noChangeArrowheads="1"/>
          </p:cNvSpPr>
          <p:nvPr/>
        </p:nvSpPr>
        <p:spPr bwMode="auto">
          <a:xfrm>
            <a:off x="2805658" y="1580107"/>
            <a:ext cx="12297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200" b="1" noProof="1">
                <a:solidFill>
                  <a:srgbClr val="080808"/>
                </a:solidFill>
                <a:latin typeface="微软雅黑" pitchFamily="34" charset="-122"/>
                <a:cs typeface="Arial" charset="0"/>
              </a:rPr>
              <a:t>此处添加文字</a:t>
            </a:r>
          </a:p>
        </p:txBody>
      </p:sp>
      <p:sp>
        <p:nvSpPr>
          <p:cNvPr id="132" name="Rektangel 613"/>
          <p:cNvSpPr>
            <a:spLocks noChangeArrowheads="1"/>
          </p:cNvSpPr>
          <p:nvPr/>
        </p:nvSpPr>
        <p:spPr bwMode="auto">
          <a:xfrm>
            <a:off x="4661446" y="1580107"/>
            <a:ext cx="12297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200" b="1" noProof="1">
                <a:solidFill>
                  <a:srgbClr val="080808"/>
                </a:solidFill>
                <a:latin typeface="微软雅黑" pitchFamily="34" charset="-122"/>
                <a:cs typeface="Arial" charset="0"/>
              </a:rPr>
              <a:t>此处添加文字</a:t>
            </a:r>
          </a:p>
        </p:txBody>
      </p:sp>
      <p:sp>
        <p:nvSpPr>
          <p:cNvPr id="133" name="Rektangel 613"/>
          <p:cNvSpPr>
            <a:spLocks noChangeArrowheads="1"/>
          </p:cNvSpPr>
          <p:nvPr/>
        </p:nvSpPr>
        <p:spPr bwMode="auto">
          <a:xfrm>
            <a:off x="6444208" y="1580107"/>
            <a:ext cx="12297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200" b="1" noProof="1">
                <a:solidFill>
                  <a:srgbClr val="080808"/>
                </a:solidFill>
                <a:latin typeface="微软雅黑" pitchFamily="34" charset="-122"/>
                <a:cs typeface="Arial" charset="0"/>
              </a:rPr>
              <a:t>此处添加文字</a:t>
            </a:r>
          </a:p>
        </p:txBody>
      </p:sp>
      <p:sp>
        <p:nvSpPr>
          <p:cNvPr id="134" name="Rektangel 613"/>
          <p:cNvSpPr>
            <a:spLocks noChangeArrowheads="1"/>
          </p:cNvSpPr>
          <p:nvPr/>
        </p:nvSpPr>
        <p:spPr bwMode="auto">
          <a:xfrm>
            <a:off x="1185863" y="4844007"/>
            <a:ext cx="10207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defTabSz="801688">
              <a:spcBef>
                <a:spcPct val="20000"/>
              </a:spcBef>
              <a:defRPr/>
            </a:pPr>
            <a:r>
              <a:rPr lang="zh-CN" altLang="en-US" sz="1200" b="1" kern="0" noProof="1" smtClean="0">
                <a:solidFill>
                  <a:sysClr val="window" lastClr="FFFFFF"/>
                </a:solidFill>
                <a:latin typeface="微软雅黑" pitchFamily="34" charset="-122"/>
                <a:cs typeface="Arial" charset="0"/>
              </a:rPr>
              <a:t>添加</a:t>
            </a:r>
            <a:r>
              <a:rPr lang="zh-CN" altLang="en-US" sz="1200" b="1" kern="0" noProof="1">
                <a:solidFill>
                  <a:sysClr val="window" lastClr="FFFFFF"/>
                </a:solidFill>
                <a:latin typeface="微软雅黑" pitchFamily="34" charset="-122"/>
                <a:cs typeface="Arial" charset="0"/>
              </a:rPr>
              <a:t>文字</a:t>
            </a:r>
          </a:p>
        </p:txBody>
      </p:sp>
      <p:sp>
        <p:nvSpPr>
          <p:cNvPr id="135" name="Rektangel 613"/>
          <p:cNvSpPr>
            <a:spLocks noChangeArrowheads="1"/>
          </p:cNvSpPr>
          <p:nvPr/>
        </p:nvSpPr>
        <p:spPr bwMode="auto">
          <a:xfrm>
            <a:off x="3041650" y="4831307"/>
            <a:ext cx="1020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200" b="1" noProof="1">
                <a:solidFill>
                  <a:srgbClr val="FFFFFF"/>
                </a:solidFill>
                <a:latin typeface="微软雅黑" pitchFamily="34" charset="-122"/>
                <a:cs typeface="Arial" charset="0"/>
              </a:rPr>
              <a:t>添加文字</a:t>
            </a:r>
          </a:p>
        </p:txBody>
      </p:sp>
      <p:sp>
        <p:nvSpPr>
          <p:cNvPr id="136" name="Rektangel 613"/>
          <p:cNvSpPr>
            <a:spLocks noChangeArrowheads="1"/>
          </p:cNvSpPr>
          <p:nvPr/>
        </p:nvSpPr>
        <p:spPr bwMode="auto">
          <a:xfrm>
            <a:off x="4897438" y="4831307"/>
            <a:ext cx="10207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200" b="1" noProof="1">
                <a:solidFill>
                  <a:srgbClr val="FFFFFF"/>
                </a:solidFill>
                <a:latin typeface="微软雅黑" pitchFamily="34" charset="-122"/>
                <a:cs typeface="Arial" charset="0"/>
              </a:rPr>
              <a:t>添加文字</a:t>
            </a:r>
          </a:p>
        </p:txBody>
      </p:sp>
      <p:sp>
        <p:nvSpPr>
          <p:cNvPr id="137" name="Rektangel 613"/>
          <p:cNvSpPr>
            <a:spLocks noChangeArrowheads="1"/>
          </p:cNvSpPr>
          <p:nvPr/>
        </p:nvSpPr>
        <p:spPr bwMode="auto">
          <a:xfrm>
            <a:off x="6745288" y="4831307"/>
            <a:ext cx="10207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zh-CN" altLang="en-US" sz="1200" b="1" noProof="1">
                <a:solidFill>
                  <a:srgbClr val="FFFFFF"/>
                </a:solidFill>
                <a:latin typeface="微软雅黑" pitchFamily="34" charset="-122"/>
                <a:cs typeface="Arial" charset="0"/>
              </a:rPr>
              <a:t>添加文字</a:t>
            </a:r>
          </a:p>
        </p:txBody>
      </p:sp>
      <p:sp>
        <p:nvSpPr>
          <p:cNvPr id="138" name="Afrundet rektangel 20"/>
          <p:cNvSpPr/>
          <p:nvPr/>
        </p:nvSpPr>
        <p:spPr bwMode="auto">
          <a:xfrm>
            <a:off x="4702461" y="3015676"/>
            <a:ext cx="1371920" cy="1371636"/>
          </a:xfrm>
          <a:prstGeom prst="roundRect">
            <a:avLst>
              <a:gd name="adj" fmla="val 0"/>
            </a:avLst>
          </a:prstGeom>
          <a:blipFill dpi="0" rotWithShape="1">
            <a:blip r:embed="rId2" cstate="print"/>
            <a:srcRect/>
            <a:stretch>
              <a:fillRect r="-16000"/>
            </a:stretch>
          </a:blip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ＭＳ Ｐゴシック" charset="-128"/>
              <a:cs typeface="+mn-cs"/>
            </a:endParaRPr>
          </a:p>
        </p:txBody>
      </p:sp>
      <p:sp>
        <p:nvSpPr>
          <p:cNvPr id="139" name="Afrundet rektangel 45"/>
          <p:cNvSpPr>
            <a:spLocks noChangeArrowheads="1"/>
          </p:cNvSpPr>
          <p:nvPr/>
        </p:nvSpPr>
        <p:spPr bwMode="auto">
          <a:xfrm>
            <a:off x="2860675" y="3015207"/>
            <a:ext cx="1371600" cy="1371600"/>
          </a:xfrm>
          <a:prstGeom prst="roundRect">
            <a:avLst>
              <a:gd name="adj" fmla="val 0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140" name="Afrundet rektangel 55"/>
          <p:cNvSpPr/>
          <p:nvPr/>
        </p:nvSpPr>
        <p:spPr bwMode="auto">
          <a:xfrm>
            <a:off x="6572669" y="3015676"/>
            <a:ext cx="1371277" cy="1371637"/>
          </a:xfrm>
          <a:prstGeom prst="roundRect">
            <a:avLst>
              <a:gd name="adj" fmla="val 0"/>
            </a:avLst>
          </a:prstGeom>
          <a:blipFill dpi="0" rotWithShape="1">
            <a:blip r:embed="rId4" cstate="print"/>
            <a:srcRect/>
            <a:stretch>
              <a:fillRect l="-36000"/>
            </a:stretch>
          </a:blip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ＭＳ Ｐゴシック" charset="-128"/>
              <a:cs typeface="+mn-cs"/>
            </a:endParaRPr>
          </a:p>
        </p:txBody>
      </p:sp>
      <p:sp>
        <p:nvSpPr>
          <p:cNvPr id="141" name="Afrundet rektangel 60"/>
          <p:cNvSpPr/>
          <p:nvPr/>
        </p:nvSpPr>
        <p:spPr bwMode="auto">
          <a:xfrm>
            <a:off x="1010677" y="3015676"/>
            <a:ext cx="1370952" cy="1371635"/>
          </a:xfrm>
          <a:prstGeom prst="roundRect">
            <a:avLst>
              <a:gd name="adj" fmla="val 0"/>
            </a:avLst>
          </a:prstGeom>
          <a:blipFill dpi="0" rotWithShape="1">
            <a:blip r:embed="rId5" cstate="print"/>
            <a:srcRect/>
            <a:stretch>
              <a:fillRect r="-11000"/>
            </a:stretch>
          </a:blip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ＭＳ Ｐゴシック" charset="-128"/>
              <a:cs typeface="+mn-cs"/>
            </a:endParaRPr>
          </a:p>
        </p:txBody>
      </p:sp>
      <p:sp>
        <p:nvSpPr>
          <p:cNvPr id="58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7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1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ktangel 26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+mn-ea"/>
            </a:endParaRPr>
          </a:p>
        </p:txBody>
      </p:sp>
      <p:sp>
        <p:nvSpPr>
          <p:cNvPr id="56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12 </a:t>
            </a:r>
            <a:r>
              <a:rPr lang="zh-CN" altLang="en-US" dirty="0" smtClean="0">
                <a:solidFill>
                  <a:schemeClr val="tx2"/>
                </a:solidFill>
              </a:rPr>
              <a:t>形象</a:t>
            </a:r>
            <a:r>
              <a:rPr lang="en-US" altLang="zh-CN" dirty="0" smtClean="0">
                <a:solidFill>
                  <a:schemeClr val="tx2"/>
                </a:solidFill>
              </a:rPr>
              <a:t>/</a:t>
            </a:r>
            <a:r>
              <a:rPr lang="zh-CN" altLang="en-US" dirty="0" smtClean="0">
                <a:solidFill>
                  <a:schemeClr val="tx2"/>
                </a:solidFill>
              </a:rPr>
              <a:t>指代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58" name="TextBox 3"/>
          <p:cNvSpPr txBox="1">
            <a:spLocks noChangeArrowheads="1"/>
          </p:cNvSpPr>
          <p:nvPr/>
        </p:nvSpPr>
        <p:spPr bwMode="auto">
          <a:xfrm>
            <a:off x="762000" y="908720"/>
            <a:ext cx="22098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9pPr>
          </a:lstStyle>
          <a:p>
            <a:r>
              <a:rPr lang="nb-NO" altLang="zh-CN" sz="27000" b="1">
                <a:latin typeface="Arial Bold" charset="0"/>
                <a:cs typeface="Arial Bold" charset="0"/>
              </a:rPr>
              <a:t>2</a:t>
            </a:r>
          </a:p>
        </p:txBody>
      </p:sp>
      <p:sp>
        <p:nvSpPr>
          <p:cNvPr id="59" name="TextBox 4"/>
          <p:cNvSpPr txBox="1">
            <a:spLocks noChangeArrowheads="1"/>
          </p:cNvSpPr>
          <p:nvPr/>
        </p:nvSpPr>
        <p:spPr bwMode="auto">
          <a:xfrm>
            <a:off x="4876800" y="908720"/>
            <a:ext cx="22098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9pPr>
          </a:lstStyle>
          <a:p>
            <a:r>
              <a:rPr lang="nb-NO" altLang="zh-CN" sz="27000" b="1">
                <a:latin typeface="Arial Bold" charset="0"/>
                <a:cs typeface="Arial Bold" charset="0"/>
              </a:rPr>
              <a:t>1</a:t>
            </a:r>
          </a:p>
        </p:txBody>
      </p:sp>
      <p:sp>
        <p:nvSpPr>
          <p:cNvPr id="60" name="TextBox 5"/>
          <p:cNvSpPr txBox="1">
            <a:spLocks noChangeArrowheads="1"/>
          </p:cNvSpPr>
          <p:nvPr/>
        </p:nvSpPr>
        <p:spPr bwMode="auto">
          <a:xfrm>
            <a:off x="6629400" y="908720"/>
            <a:ext cx="22098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9pPr>
          </a:lstStyle>
          <a:p>
            <a:r>
              <a:rPr lang="en-US" altLang="zh-CN" sz="27000" b="1" dirty="0" smtClean="0">
                <a:latin typeface="Arial Bold" charset="0"/>
                <a:cs typeface="Arial Bold" charset="0"/>
              </a:rPr>
              <a:t>2</a:t>
            </a:r>
            <a:endParaRPr lang="nb-NO" altLang="zh-CN" sz="27000" b="1" dirty="0">
              <a:latin typeface="Arial Bold" charset="0"/>
              <a:cs typeface="Arial Bold" charset="0"/>
            </a:endParaRPr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2884488" y="1802483"/>
            <a:ext cx="3744912" cy="2582862"/>
            <a:chOff x="2809170" y="1491494"/>
            <a:chExt cx="5199763" cy="3584412"/>
          </a:xfrm>
        </p:grpSpPr>
        <p:grpSp>
          <p:nvGrpSpPr>
            <p:cNvPr id="62" name="Group 35"/>
            <p:cNvGrpSpPr>
              <a:grpSpLocks/>
            </p:cNvGrpSpPr>
            <p:nvPr/>
          </p:nvGrpSpPr>
          <p:grpSpPr bwMode="auto">
            <a:xfrm rot="5400000">
              <a:off x="2450698" y="1849966"/>
              <a:ext cx="3584412" cy="2867468"/>
              <a:chOff x="4420903" y="2882857"/>
              <a:chExt cx="3962110" cy="3169620"/>
            </a:xfrm>
          </p:grpSpPr>
          <p:sp>
            <p:nvSpPr>
              <p:cNvPr id="70" name="Donut 15"/>
              <p:cNvSpPr/>
              <p:nvPr/>
            </p:nvSpPr>
            <p:spPr>
              <a:xfrm rot="5400000">
                <a:off x="4896208" y="2563237"/>
                <a:ext cx="3011499" cy="3962110"/>
              </a:xfrm>
              <a:prstGeom prst="donut">
                <a:avLst>
                  <a:gd name="adj" fmla="val 7654"/>
                </a:avLst>
              </a:prstGeom>
              <a:solidFill>
                <a:srgbClr val="80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71" name="Donut 16"/>
              <p:cNvSpPr/>
              <p:nvPr/>
            </p:nvSpPr>
            <p:spPr>
              <a:xfrm rot="5400000">
                <a:off x="5028980" y="2501048"/>
                <a:ext cx="2811707" cy="3740505"/>
              </a:xfrm>
              <a:prstGeom prst="donut">
                <a:avLst>
                  <a:gd name="adj" fmla="val 7654"/>
                </a:avLst>
              </a:prstGeom>
              <a:solidFill>
                <a:srgbClr val="800000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72" name="Oval 17"/>
              <p:cNvSpPr/>
              <p:nvPr/>
            </p:nvSpPr>
            <p:spPr>
              <a:xfrm rot="5400000">
                <a:off x="5028980" y="2501048"/>
                <a:ext cx="2811707" cy="37405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73" name="Donut 18"/>
              <p:cNvSpPr/>
              <p:nvPr/>
            </p:nvSpPr>
            <p:spPr>
              <a:xfrm rot="5400000">
                <a:off x="5573552" y="3227970"/>
                <a:ext cx="1656812" cy="2315898"/>
              </a:xfrm>
              <a:prstGeom prst="donut">
                <a:avLst>
                  <a:gd name="adj" fmla="val 12228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74" name="Oval 19"/>
              <p:cNvSpPr/>
              <p:nvPr/>
            </p:nvSpPr>
            <p:spPr>
              <a:xfrm rot="5400000">
                <a:off x="6255769" y="4182578"/>
                <a:ext cx="292379" cy="40668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75" name="Donut 20"/>
              <p:cNvSpPr/>
              <p:nvPr/>
            </p:nvSpPr>
            <p:spPr>
              <a:xfrm rot="5400000">
                <a:off x="5921970" y="3715016"/>
                <a:ext cx="959976" cy="1341808"/>
              </a:xfrm>
              <a:prstGeom prst="donut">
                <a:avLst>
                  <a:gd name="adj" fmla="val 19297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76" name="Donut 21"/>
              <p:cNvSpPr/>
              <p:nvPr/>
            </p:nvSpPr>
            <p:spPr>
              <a:xfrm rot="5400000">
                <a:off x="4896208" y="2404864"/>
                <a:ext cx="3011499" cy="3962110"/>
              </a:xfrm>
              <a:prstGeom prst="donut">
                <a:avLst>
                  <a:gd name="adj" fmla="val 7654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77" name="Donut 22"/>
              <p:cNvSpPr/>
              <p:nvPr/>
            </p:nvSpPr>
            <p:spPr>
              <a:xfrm rot="5400000">
                <a:off x="5286046" y="2823723"/>
                <a:ext cx="2231823" cy="3124393"/>
              </a:xfrm>
              <a:prstGeom prst="donut">
                <a:avLst>
                  <a:gd name="adj" fmla="val 7654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63" name="Group 12"/>
            <p:cNvGrpSpPr>
              <a:grpSpLocks/>
            </p:cNvGrpSpPr>
            <p:nvPr/>
          </p:nvGrpSpPr>
          <p:grpSpPr bwMode="auto">
            <a:xfrm rot="10800000">
              <a:off x="4297915" y="2735734"/>
              <a:ext cx="3711018" cy="1139330"/>
              <a:chOff x="404116" y="4900455"/>
              <a:chExt cx="3297629" cy="1012409"/>
            </a:xfrm>
          </p:grpSpPr>
          <p:sp>
            <p:nvSpPr>
              <p:cNvPr id="64" name="Pentagon 9"/>
              <p:cNvSpPr/>
              <p:nvPr/>
            </p:nvSpPr>
            <p:spPr>
              <a:xfrm>
                <a:off x="3052257" y="5381894"/>
                <a:ext cx="650283" cy="82222"/>
              </a:xfrm>
              <a:prstGeom prst="homePlate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65" name="Rectangle 10"/>
              <p:cNvSpPr/>
              <p:nvPr/>
            </p:nvSpPr>
            <p:spPr>
              <a:xfrm>
                <a:off x="2825049" y="5307503"/>
                <a:ext cx="229165" cy="231004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51000">
                    <a:schemeClr val="bg2">
                      <a:lumMod val="90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66" name="Rectangle 11"/>
              <p:cNvSpPr/>
              <p:nvPr/>
            </p:nvSpPr>
            <p:spPr>
              <a:xfrm>
                <a:off x="406074" y="5329038"/>
                <a:ext cx="2418975" cy="187935"/>
              </a:xfrm>
              <a:prstGeom prst="rect">
                <a:avLst/>
              </a:prstGeom>
              <a:gradFill>
                <a:gsLst>
                  <a:gs pos="1000">
                    <a:schemeClr val="bg1">
                      <a:lumMod val="50000"/>
                    </a:schemeClr>
                  </a:gs>
                  <a:gs pos="47000">
                    <a:schemeClr val="bg1">
                      <a:lumMod val="9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67" name="Pie 12"/>
              <p:cNvSpPr/>
              <p:nvPr/>
            </p:nvSpPr>
            <p:spPr>
              <a:xfrm rot="5400000">
                <a:off x="568870" y="4745351"/>
                <a:ext cx="857455" cy="1163458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080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68" name="Pie 13"/>
              <p:cNvSpPr/>
              <p:nvPr/>
            </p:nvSpPr>
            <p:spPr>
              <a:xfrm rot="16200000">
                <a:off x="569849" y="4900984"/>
                <a:ext cx="857455" cy="1161500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080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69" name="Pie 14"/>
              <p:cNvSpPr/>
              <p:nvPr/>
            </p:nvSpPr>
            <p:spPr>
              <a:xfrm rot="5400000">
                <a:off x="700034" y="4831487"/>
                <a:ext cx="597086" cy="1161500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100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080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</p:grpSp>
      </p:grpSp>
      <p:sp>
        <p:nvSpPr>
          <p:cNvPr id="78" name="Ellipse 98"/>
          <p:cNvSpPr/>
          <p:nvPr/>
        </p:nvSpPr>
        <p:spPr bwMode="auto">
          <a:xfrm>
            <a:off x="670107" y="4188173"/>
            <a:ext cx="2225493" cy="3492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79" name="Ellipse 98"/>
          <p:cNvSpPr/>
          <p:nvPr/>
        </p:nvSpPr>
        <p:spPr bwMode="auto">
          <a:xfrm>
            <a:off x="2988962" y="4210374"/>
            <a:ext cx="1811638" cy="3492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80" name="Ellipse 98"/>
          <p:cNvSpPr/>
          <p:nvPr/>
        </p:nvSpPr>
        <p:spPr bwMode="auto">
          <a:xfrm>
            <a:off x="5437674" y="4210374"/>
            <a:ext cx="1344126" cy="3492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81" name="Ellipse 98"/>
          <p:cNvSpPr/>
          <p:nvPr/>
        </p:nvSpPr>
        <p:spPr bwMode="auto">
          <a:xfrm>
            <a:off x="7114074" y="4210374"/>
            <a:ext cx="1344126" cy="3492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10" charset="0"/>
                <a:ea typeface="ＭＳ Ｐゴシック" charset="-128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  <a:latin typeface="微软雅黑" pitchFamily="34" charset="-122"/>
            </a:endParaRPr>
          </a:p>
        </p:txBody>
      </p:sp>
      <p:sp>
        <p:nvSpPr>
          <p:cNvPr id="28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10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0"/>
          <p:cNvSpPr/>
          <p:nvPr/>
        </p:nvSpPr>
        <p:spPr>
          <a:xfrm flipV="1">
            <a:off x="0" y="1774032"/>
            <a:ext cx="9144000" cy="18557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  <a:gs pos="37000">
                <a:schemeClr val="bg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nb-NO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endParaRPr lang="da-DK" dirty="0">
              <a:solidFill>
                <a:srgbClr val="FFFFFF"/>
              </a:solidFill>
              <a:latin typeface="微软雅黑" pitchFamily="34" charset="-122"/>
              <a:ea typeface="ＭＳ Ｐゴシック" charset="-128"/>
            </a:endParaRPr>
          </a:p>
        </p:txBody>
      </p:sp>
      <p:sp>
        <p:nvSpPr>
          <p:cNvPr id="3" name="Rectangle 75"/>
          <p:cNvSpPr/>
          <p:nvPr/>
        </p:nvSpPr>
        <p:spPr>
          <a:xfrm rot="11122515">
            <a:off x="2265363" y="5217319"/>
            <a:ext cx="2119312" cy="830263"/>
          </a:xfrm>
          <a:prstGeom prst="rect">
            <a:avLst/>
          </a:prstGeom>
          <a:gradFill>
            <a:gsLst>
              <a:gs pos="0">
                <a:srgbClr val="E8E8E8"/>
              </a:gs>
              <a:gs pos="49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nb-NO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1779589" y="810419"/>
            <a:ext cx="5524443" cy="1968264"/>
            <a:chOff x="552527" y="1591888"/>
            <a:chExt cx="7783657" cy="2772441"/>
          </a:xfrm>
        </p:grpSpPr>
        <p:grpSp>
          <p:nvGrpSpPr>
            <p:cNvPr id="32" name="Group 34"/>
            <p:cNvGrpSpPr>
              <a:grpSpLocks/>
            </p:cNvGrpSpPr>
            <p:nvPr/>
          </p:nvGrpSpPr>
          <p:grpSpPr bwMode="auto">
            <a:xfrm>
              <a:off x="4312118" y="1591888"/>
              <a:ext cx="2241490" cy="2567239"/>
              <a:chOff x="552527" y="1600200"/>
              <a:chExt cx="2241490" cy="2567239"/>
            </a:xfrm>
          </p:grpSpPr>
          <p:sp>
            <p:nvSpPr>
              <p:cNvPr id="51" name="Rectangle 35"/>
              <p:cNvSpPr>
                <a:spLocks noChangeArrowheads="1"/>
              </p:cNvSpPr>
              <p:nvPr/>
            </p:nvSpPr>
            <p:spPr bwMode="auto">
              <a:xfrm>
                <a:off x="552838" y="1600200"/>
                <a:ext cx="2241179" cy="2370273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52" name="TextBox 36"/>
              <p:cNvSpPr txBox="1">
                <a:spLocks noChangeArrowheads="1"/>
              </p:cNvSpPr>
              <p:nvPr/>
            </p:nvSpPr>
            <p:spPr bwMode="auto">
              <a:xfrm>
                <a:off x="1115293" y="1869520"/>
                <a:ext cx="980473" cy="2297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r>
                  <a:rPr kumimoji="0" lang="nb-NO" altLang="zh-CN" sz="10000">
                    <a:solidFill>
                      <a:srgbClr val="000000"/>
                    </a:solidFill>
                    <a:latin typeface="Arial Bold" charset="0"/>
                  </a:rPr>
                  <a:t>1</a:t>
                </a:r>
              </a:p>
            </p:txBody>
          </p:sp>
          <p:sp>
            <p:nvSpPr>
              <p:cNvPr id="53" name="Oval 37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54" name="Oval 38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55" name="TextBox 39"/>
              <p:cNvSpPr txBox="1">
                <a:spLocks noChangeArrowheads="1"/>
              </p:cNvSpPr>
              <p:nvPr/>
            </p:nvSpPr>
            <p:spPr bwMode="auto">
              <a:xfrm>
                <a:off x="552527" y="1906980"/>
                <a:ext cx="2241082" cy="433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400" dirty="0">
                    <a:latin typeface="微软雅黑" pitchFamily="34" charset="-122"/>
                  </a:rPr>
                  <a:t>YEAR</a:t>
                </a:r>
              </a:p>
            </p:txBody>
          </p:sp>
        </p:grpSp>
        <p:grpSp>
          <p:nvGrpSpPr>
            <p:cNvPr id="33" name="Group 27"/>
            <p:cNvGrpSpPr>
              <a:grpSpLocks/>
            </p:cNvGrpSpPr>
            <p:nvPr/>
          </p:nvGrpSpPr>
          <p:grpSpPr bwMode="auto">
            <a:xfrm>
              <a:off x="552527" y="1600832"/>
              <a:ext cx="2241179" cy="2566607"/>
              <a:chOff x="552527" y="1600832"/>
              <a:chExt cx="2241179" cy="2566607"/>
            </a:xfrm>
          </p:grpSpPr>
          <p:sp>
            <p:nvSpPr>
              <p:cNvPr id="46" name="Rectangle 7"/>
              <p:cNvSpPr>
                <a:spLocks noChangeArrowheads="1"/>
              </p:cNvSpPr>
              <p:nvPr/>
            </p:nvSpPr>
            <p:spPr bwMode="auto">
              <a:xfrm>
                <a:off x="552527" y="1600832"/>
                <a:ext cx="2241179" cy="2370273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47" name="TextBox 12"/>
              <p:cNvSpPr txBox="1">
                <a:spLocks noChangeArrowheads="1"/>
              </p:cNvSpPr>
              <p:nvPr/>
            </p:nvSpPr>
            <p:spPr bwMode="auto">
              <a:xfrm>
                <a:off x="1153127" y="1869520"/>
                <a:ext cx="980473" cy="2297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r>
                  <a:rPr kumimoji="0" lang="nb-NO" altLang="zh-CN" sz="10000">
                    <a:latin typeface="Arial Bold" charset="0"/>
                  </a:rPr>
                  <a:t>2</a:t>
                </a:r>
              </a:p>
            </p:txBody>
          </p:sp>
          <p:sp>
            <p:nvSpPr>
              <p:cNvPr id="48" name="Oval 23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49" name="Oval 24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50" name="TextBox 26"/>
              <p:cNvSpPr txBox="1">
                <a:spLocks noChangeArrowheads="1"/>
              </p:cNvSpPr>
              <p:nvPr/>
            </p:nvSpPr>
            <p:spPr bwMode="auto">
              <a:xfrm>
                <a:off x="552527" y="1906980"/>
                <a:ext cx="2241082" cy="433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400" dirty="0">
                    <a:latin typeface="微软雅黑" pitchFamily="34" charset="-122"/>
                  </a:rPr>
                  <a:t>YEAR</a:t>
                </a:r>
              </a:p>
            </p:txBody>
          </p:sp>
        </p:grpSp>
        <p:grpSp>
          <p:nvGrpSpPr>
            <p:cNvPr id="34" name="Group 28"/>
            <p:cNvGrpSpPr>
              <a:grpSpLocks/>
            </p:cNvGrpSpPr>
            <p:nvPr/>
          </p:nvGrpSpPr>
          <p:grpSpPr bwMode="auto">
            <a:xfrm rot="1202350">
              <a:off x="2483900" y="1909409"/>
              <a:ext cx="2243039" cy="2454920"/>
              <a:chOff x="550571" y="1600081"/>
              <a:chExt cx="2243039" cy="2454920"/>
            </a:xfrm>
          </p:grpSpPr>
          <p:sp>
            <p:nvSpPr>
              <p:cNvPr id="41" name="Rectangle 29"/>
              <p:cNvSpPr>
                <a:spLocks noChangeArrowheads="1"/>
              </p:cNvSpPr>
              <p:nvPr/>
            </p:nvSpPr>
            <p:spPr bwMode="auto">
              <a:xfrm>
                <a:off x="550571" y="1600081"/>
                <a:ext cx="2241180" cy="2370273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42" name="TextBox 30"/>
              <p:cNvSpPr txBox="1">
                <a:spLocks noChangeArrowheads="1"/>
              </p:cNvSpPr>
              <p:nvPr/>
            </p:nvSpPr>
            <p:spPr bwMode="auto">
              <a:xfrm>
                <a:off x="1096440" y="1757083"/>
                <a:ext cx="980473" cy="2297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r>
                  <a:rPr kumimoji="0" lang="nb-NO" altLang="zh-CN" sz="10000">
                    <a:solidFill>
                      <a:srgbClr val="000000"/>
                    </a:solidFill>
                    <a:latin typeface="Arial Bold" charset="0"/>
                  </a:rPr>
                  <a:t>0</a:t>
                </a:r>
              </a:p>
            </p:txBody>
          </p:sp>
          <p:sp>
            <p:nvSpPr>
              <p:cNvPr id="43" name="Oval 31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44" name="Oval 32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45" name="TextBox 33"/>
              <p:cNvSpPr txBox="1">
                <a:spLocks noChangeArrowheads="1"/>
              </p:cNvSpPr>
              <p:nvPr/>
            </p:nvSpPr>
            <p:spPr bwMode="auto">
              <a:xfrm>
                <a:off x="552528" y="1879706"/>
                <a:ext cx="2241082" cy="433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400" dirty="0">
                    <a:latin typeface="微软雅黑" pitchFamily="34" charset="-122"/>
                  </a:rPr>
                  <a:t>YEAR</a:t>
                </a:r>
              </a:p>
            </p:txBody>
          </p:sp>
        </p:grpSp>
        <p:grpSp>
          <p:nvGrpSpPr>
            <p:cNvPr id="35" name="Group 40"/>
            <p:cNvGrpSpPr>
              <a:grpSpLocks/>
            </p:cNvGrpSpPr>
            <p:nvPr/>
          </p:nvGrpSpPr>
          <p:grpSpPr bwMode="auto">
            <a:xfrm rot="-431928">
              <a:off x="6093654" y="1611175"/>
              <a:ext cx="2242530" cy="2561634"/>
              <a:chOff x="551079" y="1598814"/>
              <a:chExt cx="2242530" cy="2561634"/>
            </a:xfrm>
          </p:grpSpPr>
          <p:sp>
            <p:nvSpPr>
              <p:cNvPr id="36" name="Rectangle 41"/>
              <p:cNvSpPr>
                <a:spLocks noChangeArrowheads="1"/>
              </p:cNvSpPr>
              <p:nvPr/>
            </p:nvSpPr>
            <p:spPr bwMode="auto">
              <a:xfrm>
                <a:off x="551079" y="1598814"/>
                <a:ext cx="2241179" cy="2370273"/>
              </a:xfrm>
              <a:prstGeom prst="rect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D9D9D9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latin typeface="微软雅黑" pitchFamily="34" charset="-122"/>
                  <a:ea typeface="ＭＳ Ｐゴシック" charset="-128"/>
                </a:endParaRPr>
              </a:p>
            </p:txBody>
          </p:sp>
          <p:sp>
            <p:nvSpPr>
              <p:cNvPr id="37" name="TextBox 42"/>
              <p:cNvSpPr txBox="1">
                <a:spLocks noChangeArrowheads="1"/>
              </p:cNvSpPr>
              <p:nvPr/>
            </p:nvSpPr>
            <p:spPr bwMode="auto">
              <a:xfrm>
                <a:off x="1141061" y="1862529"/>
                <a:ext cx="980473" cy="2297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r>
                  <a:rPr kumimoji="0" lang="nb-NO" altLang="zh-CN" sz="10000">
                    <a:solidFill>
                      <a:srgbClr val="000000"/>
                    </a:solidFill>
                    <a:latin typeface="Arial Bold" charset="0"/>
                  </a:rPr>
                  <a:t>1</a:t>
                </a:r>
              </a:p>
            </p:txBody>
          </p:sp>
          <p:sp>
            <p:nvSpPr>
              <p:cNvPr id="38" name="Oval 43"/>
              <p:cNvSpPr/>
              <p:nvPr/>
            </p:nvSpPr>
            <p:spPr>
              <a:xfrm>
                <a:off x="708770" y="1752600"/>
                <a:ext cx="209473" cy="20947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39" name="Oval 44"/>
              <p:cNvSpPr/>
              <p:nvPr/>
            </p:nvSpPr>
            <p:spPr>
              <a:xfrm>
                <a:off x="2457527" y="1752600"/>
                <a:ext cx="209473" cy="2094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dirty="0" smtClean="0">
                  <a:solidFill>
                    <a:srgbClr val="FFFFFF"/>
                  </a:solidFill>
                  <a:latin typeface="微软雅黑" pitchFamily="34" charset="-122"/>
                </a:endParaRPr>
              </a:p>
            </p:txBody>
          </p:sp>
          <p:sp>
            <p:nvSpPr>
              <p:cNvPr id="40" name="TextBox 45"/>
              <p:cNvSpPr txBox="1">
                <a:spLocks noChangeArrowheads="1"/>
              </p:cNvSpPr>
              <p:nvPr/>
            </p:nvSpPr>
            <p:spPr bwMode="auto">
              <a:xfrm>
                <a:off x="552527" y="1879706"/>
                <a:ext cx="2241082" cy="433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nb-NO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/>
                <a:r>
                  <a:rPr kumimoji="0" lang="nb-NO" altLang="zh-CN" sz="1400" dirty="0">
                    <a:latin typeface="微软雅黑" pitchFamily="34" charset="-122"/>
                  </a:rPr>
                  <a:t>YEAR</a:t>
                </a:r>
              </a:p>
            </p:txBody>
          </p:sp>
        </p:grp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445000" y="2367757"/>
            <a:ext cx="2241550" cy="2370137"/>
            <a:chOff x="552527" y="1600200"/>
            <a:chExt cx="2241082" cy="2370512"/>
          </a:xfrm>
        </p:grpSpPr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552527" y="1600200"/>
              <a:ext cx="2241082" cy="2370512"/>
            </a:xfrm>
            <a:prstGeom prst="rect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28" name="TextBox 49"/>
            <p:cNvSpPr txBox="1">
              <a:spLocks noChangeArrowheads="1"/>
            </p:cNvSpPr>
            <p:nvPr/>
          </p:nvSpPr>
          <p:spPr bwMode="auto">
            <a:xfrm>
              <a:off x="1153127" y="1869519"/>
              <a:ext cx="980473" cy="2092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r>
                <a:rPr kumimoji="0" lang="nb-NO" altLang="zh-CN" sz="13000">
                  <a:solidFill>
                    <a:srgbClr val="D00202"/>
                  </a:solidFill>
                  <a:latin typeface="Arial Bold" charset="0"/>
                </a:rPr>
                <a:t>1</a:t>
              </a:r>
            </a:p>
          </p:txBody>
        </p:sp>
        <p:sp>
          <p:nvSpPr>
            <p:cNvPr id="29" name="Oval 50"/>
            <p:cNvSpPr/>
            <p:nvPr/>
          </p:nvSpPr>
          <p:spPr>
            <a:xfrm>
              <a:off x="708770" y="1752600"/>
              <a:ext cx="209473" cy="2094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30" name="Oval 51"/>
            <p:cNvSpPr/>
            <p:nvPr/>
          </p:nvSpPr>
          <p:spPr>
            <a:xfrm>
              <a:off x="2457527" y="1752600"/>
              <a:ext cx="209473" cy="2094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31" name="TextBox 52"/>
            <p:cNvSpPr txBox="1">
              <a:spLocks noChangeArrowheads="1"/>
            </p:cNvSpPr>
            <p:nvPr/>
          </p:nvSpPr>
          <p:spPr bwMode="auto">
            <a:xfrm>
              <a:off x="552527" y="1906980"/>
              <a:ext cx="2241082" cy="37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/>
              <a:r>
                <a:rPr kumimoji="0" lang="nb-NO" altLang="zh-CN" sz="1800" dirty="0">
                  <a:latin typeface="微软雅黑" pitchFamily="34" charset="-122"/>
                </a:rPr>
                <a:t>YEAR</a:t>
              </a:r>
            </a:p>
          </p:txBody>
        </p:sp>
      </p:grpSp>
      <p:sp>
        <p:nvSpPr>
          <p:cNvPr id="6" name="Rectangle 53"/>
          <p:cNvSpPr/>
          <p:nvPr/>
        </p:nvSpPr>
        <p:spPr>
          <a:xfrm rot="10800000">
            <a:off x="4537075" y="4744244"/>
            <a:ext cx="2241550" cy="828675"/>
          </a:xfrm>
          <a:prstGeom prst="rect">
            <a:avLst/>
          </a:prstGeom>
          <a:gradFill>
            <a:gsLst>
              <a:gs pos="0">
                <a:srgbClr val="E8E8E8"/>
              </a:gs>
              <a:gs pos="49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nb-NO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54"/>
          <p:cNvSpPr/>
          <p:nvPr/>
        </p:nvSpPr>
        <p:spPr>
          <a:xfrm rot="11122515">
            <a:off x="6361113" y="4931569"/>
            <a:ext cx="2119312" cy="828675"/>
          </a:xfrm>
          <a:prstGeom prst="rect">
            <a:avLst/>
          </a:prstGeom>
          <a:gradFill>
            <a:gsLst>
              <a:gs pos="0">
                <a:srgbClr val="E8E8E8"/>
              </a:gs>
              <a:gs pos="49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nb-NO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" name="Rectangle 55"/>
          <p:cNvSpPr/>
          <p:nvPr/>
        </p:nvSpPr>
        <p:spPr>
          <a:xfrm rot="10800000">
            <a:off x="685800" y="4744244"/>
            <a:ext cx="2241550" cy="828675"/>
          </a:xfrm>
          <a:prstGeom prst="rect">
            <a:avLst/>
          </a:prstGeom>
          <a:gradFill>
            <a:gsLst>
              <a:gs pos="0">
                <a:srgbClr val="E8E8E8"/>
              </a:gs>
              <a:gs pos="49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nb-NO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685800" y="2375694"/>
            <a:ext cx="2241550" cy="2371725"/>
            <a:chOff x="552527" y="1600200"/>
            <a:chExt cx="2241082" cy="2370512"/>
          </a:xfrm>
        </p:grpSpPr>
        <p:sp>
          <p:nvSpPr>
            <p:cNvPr id="22" name="Rectangle 57"/>
            <p:cNvSpPr>
              <a:spLocks noChangeArrowheads="1"/>
            </p:cNvSpPr>
            <p:nvPr/>
          </p:nvSpPr>
          <p:spPr bwMode="auto">
            <a:xfrm>
              <a:off x="552527" y="1600200"/>
              <a:ext cx="2241082" cy="2370512"/>
            </a:xfrm>
            <a:prstGeom prst="rect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23" name="TextBox 58"/>
            <p:cNvSpPr txBox="1">
              <a:spLocks noChangeArrowheads="1"/>
            </p:cNvSpPr>
            <p:nvPr/>
          </p:nvSpPr>
          <p:spPr bwMode="auto">
            <a:xfrm>
              <a:off x="1153127" y="1869519"/>
              <a:ext cx="980473" cy="2092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r>
                <a:rPr kumimoji="0" lang="nb-NO" altLang="zh-CN" sz="13000">
                  <a:solidFill>
                    <a:srgbClr val="D00202"/>
                  </a:solidFill>
                  <a:latin typeface="Arial Bold" charset="0"/>
                </a:rPr>
                <a:t>2</a:t>
              </a:r>
            </a:p>
          </p:txBody>
        </p:sp>
        <p:sp>
          <p:nvSpPr>
            <p:cNvPr id="24" name="Oval 59"/>
            <p:cNvSpPr/>
            <p:nvPr/>
          </p:nvSpPr>
          <p:spPr>
            <a:xfrm>
              <a:off x="708770" y="1752600"/>
              <a:ext cx="209473" cy="2094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25" name="Oval 60"/>
            <p:cNvSpPr/>
            <p:nvPr/>
          </p:nvSpPr>
          <p:spPr>
            <a:xfrm>
              <a:off x="2457527" y="1752600"/>
              <a:ext cx="209473" cy="2094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26" name="TextBox 61"/>
            <p:cNvSpPr txBox="1">
              <a:spLocks noChangeArrowheads="1"/>
            </p:cNvSpPr>
            <p:nvPr/>
          </p:nvSpPr>
          <p:spPr bwMode="auto">
            <a:xfrm>
              <a:off x="552527" y="1906980"/>
              <a:ext cx="2241082" cy="37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/>
              <a:r>
                <a:rPr kumimoji="0" lang="nb-NO" altLang="zh-CN" sz="1800" dirty="0">
                  <a:latin typeface="微软雅黑" pitchFamily="34" charset="-122"/>
                </a:rPr>
                <a:t>YEAR</a:t>
              </a:r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 rot="1202350">
            <a:off x="2633663" y="2688432"/>
            <a:ext cx="2241550" cy="2370137"/>
            <a:chOff x="552527" y="1600200"/>
            <a:chExt cx="2241082" cy="2370512"/>
          </a:xfrm>
        </p:grpSpPr>
        <p:sp>
          <p:nvSpPr>
            <p:cNvPr id="17" name="Rectangle 63"/>
            <p:cNvSpPr>
              <a:spLocks noChangeArrowheads="1"/>
            </p:cNvSpPr>
            <p:nvPr/>
          </p:nvSpPr>
          <p:spPr bwMode="auto">
            <a:xfrm>
              <a:off x="552527" y="1600200"/>
              <a:ext cx="2241082" cy="2370512"/>
            </a:xfrm>
            <a:prstGeom prst="rect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18" name="TextBox 64"/>
            <p:cNvSpPr txBox="1">
              <a:spLocks noChangeArrowheads="1"/>
            </p:cNvSpPr>
            <p:nvPr/>
          </p:nvSpPr>
          <p:spPr bwMode="auto">
            <a:xfrm>
              <a:off x="1153127" y="1869519"/>
              <a:ext cx="980473" cy="2092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r>
                <a:rPr kumimoji="0" lang="nb-NO" altLang="zh-CN" sz="13000">
                  <a:solidFill>
                    <a:srgbClr val="D00202"/>
                  </a:solidFill>
                  <a:latin typeface="Arial Bold" charset="0"/>
                </a:rPr>
                <a:t>0</a:t>
              </a:r>
            </a:p>
          </p:txBody>
        </p:sp>
        <p:sp>
          <p:nvSpPr>
            <p:cNvPr id="19" name="Oval 65"/>
            <p:cNvSpPr/>
            <p:nvPr/>
          </p:nvSpPr>
          <p:spPr>
            <a:xfrm>
              <a:off x="708770" y="1752600"/>
              <a:ext cx="209473" cy="2094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20" name="Oval 66"/>
            <p:cNvSpPr/>
            <p:nvPr/>
          </p:nvSpPr>
          <p:spPr>
            <a:xfrm>
              <a:off x="2457527" y="1752600"/>
              <a:ext cx="209473" cy="2094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21" name="TextBox 67"/>
            <p:cNvSpPr txBox="1">
              <a:spLocks noChangeArrowheads="1"/>
            </p:cNvSpPr>
            <p:nvPr/>
          </p:nvSpPr>
          <p:spPr bwMode="auto">
            <a:xfrm>
              <a:off x="552527" y="1906980"/>
              <a:ext cx="2241082" cy="37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/>
              <a:r>
                <a:rPr kumimoji="0" lang="nb-NO" altLang="zh-CN" sz="1800" dirty="0">
                  <a:latin typeface="微软雅黑" pitchFamily="34" charset="-122"/>
                </a:rPr>
                <a:t>YEAR</a:t>
              </a:r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 rot="-431928">
            <a:off x="6216650" y="2389982"/>
            <a:ext cx="2241550" cy="2370137"/>
            <a:chOff x="552527" y="1600199"/>
            <a:chExt cx="2241082" cy="2370512"/>
          </a:xfrm>
        </p:grpSpPr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552527" y="1600199"/>
              <a:ext cx="2241082" cy="2370512"/>
            </a:xfrm>
            <a:prstGeom prst="rect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微软雅黑" pitchFamily="34" charset="-122"/>
                <a:ea typeface="ＭＳ Ｐゴシック" charset="-128"/>
              </a:endParaRPr>
            </a:p>
          </p:txBody>
        </p:sp>
        <p:sp>
          <p:nvSpPr>
            <p:cNvPr id="13" name="TextBox 70"/>
            <p:cNvSpPr txBox="1">
              <a:spLocks noChangeArrowheads="1"/>
            </p:cNvSpPr>
            <p:nvPr/>
          </p:nvSpPr>
          <p:spPr bwMode="auto">
            <a:xfrm>
              <a:off x="1153127" y="1869519"/>
              <a:ext cx="980473" cy="2092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r>
                <a:rPr kumimoji="0" lang="nb-NO" altLang="zh-CN" sz="13000">
                  <a:solidFill>
                    <a:srgbClr val="D00202"/>
                  </a:solidFill>
                  <a:latin typeface="Arial Bold" charset="0"/>
                </a:rPr>
                <a:t>2</a:t>
              </a:r>
            </a:p>
          </p:txBody>
        </p:sp>
        <p:sp>
          <p:nvSpPr>
            <p:cNvPr id="14" name="Oval 71"/>
            <p:cNvSpPr/>
            <p:nvPr/>
          </p:nvSpPr>
          <p:spPr>
            <a:xfrm>
              <a:off x="708770" y="1752600"/>
              <a:ext cx="209473" cy="2094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15" name="Oval 72"/>
            <p:cNvSpPr/>
            <p:nvPr/>
          </p:nvSpPr>
          <p:spPr>
            <a:xfrm>
              <a:off x="2457527" y="1752600"/>
              <a:ext cx="209473" cy="2094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16" name="TextBox 73"/>
            <p:cNvSpPr txBox="1">
              <a:spLocks noChangeArrowheads="1"/>
            </p:cNvSpPr>
            <p:nvPr/>
          </p:nvSpPr>
          <p:spPr bwMode="auto">
            <a:xfrm>
              <a:off x="552527" y="1906980"/>
              <a:ext cx="2241082" cy="37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nb-NO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/>
              <a:r>
                <a:rPr kumimoji="0" lang="nb-NO" altLang="zh-CN" sz="1800" dirty="0">
                  <a:latin typeface="微软雅黑" pitchFamily="34" charset="-122"/>
                </a:rPr>
                <a:t>YEAR</a:t>
              </a:r>
            </a:p>
          </p:txBody>
        </p:sp>
      </p:grpSp>
      <p:sp>
        <p:nvSpPr>
          <p:cNvPr id="56" name="标题 6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</p:spPr>
        <p:txBody>
          <a:bodyPr/>
          <a:lstStyle/>
          <a:p>
            <a:r>
              <a:rPr lang="en-US" altLang="zh-CN" i="1" u="sng" dirty="0" smtClean="0">
                <a:solidFill>
                  <a:schemeClr val="tx2"/>
                </a:solidFill>
              </a:rPr>
              <a:t>12 </a:t>
            </a:r>
            <a:r>
              <a:rPr lang="zh-CN" altLang="en-US" dirty="0" smtClean="0">
                <a:solidFill>
                  <a:schemeClr val="tx2"/>
                </a:solidFill>
              </a:rPr>
              <a:t>形象</a:t>
            </a:r>
            <a:r>
              <a:rPr lang="en-US" altLang="zh-CN" dirty="0" smtClean="0">
                <a:solidFill>
                  <a:schemeClr val="tx2"/>
                </a:solidFill>
              </a:rPr>
              <a:t>/</a:t>
            </a:r>
            <a:r>
              <a:rPr lang="zh-CN" altLang="en-US" dirty="0" smtClean="0">
                <a:solidFill>
                  <a:schemeClr val="tx2"/>
                </a:solidFill>
              </a:rPr>
              <a:t>指代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5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72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P-01-0000xL">
  <a:themeElements>
    <a:clrScheme name="自定义 10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589A"/>
      </a:accent1>
      <a:accent2>
        <a:srgbClr val="047BCC"/>
      </a:accent2>
      <a:accent3>
        <a:srgbClr val="007A77"/>
      </a:accent3>
      <a:accent4>
        <a:srgbClr val="00D69E"/>
      </a:accent4>
      <a:accent5>
        <a:srgbClr val="E94E1B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TP-01-0000xL</Template>
  <TotalTime>234</TotalTime>
  <Words>461</Words>
  <Application>Microsoft Office PowerPoint</Application>
  <PresentationFormat>全屏显示(4:3)</PresentationFormat>
  <Paragraphs>211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TP-01-0000xL</vt:lpstr>
      <vt:lpstr>2012年 新年礼包</vt:lpstr>
      <vt:lpstr>1 阵列图示</vt:lpstr>
      <vt:lpstr>2 递进图示</vt:lpstr>
      <vt:lpstr>2 递进图示</vt:lpstr>
      <vt:lpstr>3 流程图示</vt:lpstr>
      <vt:lpstr>3 流程图示</vt:lpstr>
      <vt:lpstr>11 图片/呈现</vt:lpstr>
      <vt:lpstr>12 形象/指代</vt:lpstr>
      <vt:lpstr>12 形象/指代</vt:lpstr>
      <vt:lpstr>12 形象/指代</vt:lpstr>
      <vt:lpstr>12 形象/指代</vt:lpstr>
      <vt:lpstr>12 形象/指代</vt:lpstr>
      <vt:lpstr>12 形象/指代</vt:lpstr>
      <vt:lpstr>感谢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点击此处添加幻灯主标题</dc:title>
  <dc:subject>年会</dc:subject>
  <dc:creator>田士庆</dc:creator>
  <cp:keywords>4.3; 浅蓝色; 静态; L</cp:keywords>
  <dc:description>设计定制服务请访问 www.littletian.com 或 直接邮件 hello@littletian.com</dc:description>
  <cp:lastModifiedBy>Momo</cp:lastModifiedBy>
  <cp:revision>34</cp:revision>
  <dcterms:created xsi:type="dcterms:W3CDTF">2011-12-07T06:21:55Z</dcterms:created>
  <dcterms:modified xsi:type="dcterms:W3CDTF">2011-12-21T04:57:38Z</dcterms:modified>
  <cp:category>TP</cp:category>
</cp:coreProperties>
</file>