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1744-4201-4C27-BE17-EB2000066FCA}" type="datetimeFigureOut">
              <a:rPr lang="zh-CN" altLang="en-US" smtClean="0"/>
              <a:t>2012-2-16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72505-6914-4934-AD7C-A126AD4D41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1646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1744-4201-4C27-BE17-EB2000066FCA}" type="datetimeFigureOut">
              <a:rPr lang="zh-CN" altLang="en-US" smtClean="0"/>
              <a:t>2012-2-16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72505-6914-4934-AD7C-A126AD4D41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319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1744-4201-4C27-BE17-EB2000066FCA}" type="datetimeFigureOut">
              <a:rPr lang="zh-CN" altLang="en-US" smtClean="0"/>
              <a:t>2012-2-16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72505-6914-4934-AD7C-A126AD4D41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9546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1744-4201-4C27-BE17-EB2000066FCA}" type="datetimeFigureOut">
              <a:rPr lang="zh-CN" altLang="en-US" smtClean="0"/>
              <a:t>2012-2-16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72505-6914-4934-AD7C-A126AD4D41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2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1744-4201-4C27-BE17-EB2000066FCA}" type="datetimeFigureOut">
              <a:rPr lang="zh-CN" altLang="en-US" smtClean="0"/>
              <a:t>2012-2-16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72505-6914-4934-AD7C-A126AD4D41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948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1744-4201-4C27-BE17-EB2000066FCA}" type="datetimeFigureOut">
              <a:rPr lang="zh-CN" altLang="en-US" smtClean="0"/>
              <a:t>2012-2-16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72505-6914-4934-AD7C-A126AD4D41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7042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1744-4201-4C27-BE17-EB2000066FCA}" type="datetimeFigureOut">
              <a:rPr lang="zh-CN" altLang="en-US" smtClean="0"/>
              <a:t>2012-2-16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72505-6914-4934-AD7C-A126AD4D41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2017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1744-4201-4C27-BE17-EB2000066FCA}" type="datetimeFigureOut">
              <a:rPr lang="zh-CN" altLang="en-US" smtClean="0"/>
              <a:t>2012-2-16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72505-6914-4934-AD7C-A126AD4D41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13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1744-4201-4C27-BE17-EB2000066FCA}" type="datetimeFigureOut">
              <a:rPr lang="zh-CN" altLang="en-US" smtClean="0"/>
              <a:t>2012-2-16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72505-6914-4934-AD7C-A126AD4D41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409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1744-4201-4C27-BE17-EB2000066FCA}" type="datetimeFigureOut">
              <a:rPr lang="zh-CN" altLang="en-US" smtClean="0"/>
              <a:t>2012-2-16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72505-6914-4934-AD7C-A126AD4D41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163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1744-4201-4C27-BE17-EB2000066FCA}" type="datetimeFigureOut">
              <a:rPr lang="zh-CN" altLang="en-US" smtClean="0"/>
              <a:t>2012-2-16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72505-6914-4934-AD7C-A126AD4D41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5845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91744-4201-4C27-BE17-EB2000066FCA}" type="datetimeFigureOut">
              <a:rPr lang="zh-CN" altLang="en-US" smtClean="0"/>
              <a:t>2012-2-16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72505-6914-4934-AD7C-A126AD4D41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952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rayform1" descr="© INSCALE GmbH, 26.05.2010&#10;http://www.presentationload.com/"/>
          <p:cNvSpPr>
            <a:spLocks/>
          </p:cNvSpPr>
          <p:nvPr/>
        </p:nvSpPr>
        <p:spPr bwMode="gray">
          <a:xfrm>
            <a:off x="328720" y="1462607"/>
            <a:ext cx="4471987" cy="506412"/>
          </a:xfrm>
          <a:custGeom>
            <a:avLst/>
            <a:gdLst/>
            <a:ahLst/>
            <a:cxnLst>
              <a:cxn ang="0">
                <a:pos x="1384" y="114"/>
              </a:cxn>
              <a:cxn ang="0">
                <a:pos x="1362" y="114"/>
              </a:cxn>
              <a:cxn ang="0">
                <a:pos x="1339" y="91"/>
              </a:cxn>
              <a:cxn ang="0">
                <a:pos x="1339" y="23"/>
              </a:cxn>
              <a:cxn ang="0">
                <a:pos x="1316" y="0"/>
              </a:cxn>
              <a:cxn ang="0">
                <a:pos x="91" y="0"/>
              </a:cxn>
              <a:cxn ang="0">
                <a:pos x="69" y="23"/>
              </a:cxn>
              <a:cxn ang="0">
                <a:pos x="69" y="91"/>
              </a:cxn>
              <a:cxn ang="0">
                <a:pos x="46" y="114"/>
              </a:cxn>
              <a:cxn ang="0">
                <a:pos x="23" y="114"/>
              </a:cxn>
              <a:cxn ang="0">
                <a:pos x="0" y="137"/>
              </a:cxn>
              <a:cxn ang="0">
                <a:pos x="0" y="159"/>
              </a:cxn>
              <a:cxn ang="0">
                <a:pos x="1407" y="159"/>
              </a:cxn>
              <a:cxn ang="0">
                <a:pos x="1407" y="137"/>
              </a:cxn>
              <a:cxn ang="0">
                <a:pos x="1384" y="114"/>
              </a:cxn>
            </a:cxnLst>
            <a:rect l="0" t="0" r="r" b="b"/>
            <a:pathLst>
              <a:path w="1407" h="159">
                <a:moveTo>
                  <a:pt x="1384" y="114"/>
                </a:moveTo>
                <a:cubicBezTo>
                  <a:pt x="1362" y="114"/>
                  <a:pt x="1362" y="114"/>
                  <a:pt x="1362" y="114"/>
                </a:cubicBezTo>
                <a:cubicBezTo>
                  <a:pt x="1349" y="114"/>
                  <a:pt x="1339" y="104"/>
                  <a:pt x="1339" y="91"/>
                </a:cubicBezTo>
                <a:cubicBezTo>
                  <a:pt x="1339" y="23"/>
                  <a:pt x="1339" y="23"/>
                  <a:pt x="1339" y="23"/>
                </a:cubicBezTo>
                <a:cubicBezTo>
                  <a:pt x="1339" y="11"/>
                  <a:pt x="1329" y="0"/>
                  <a:pt x="1316" y="0"/>
                </a:cubicBezTo>
                <a:cubicBezTo>
                  <a:pt x="91" y="0"/>
                  <a:pt x="91" y="0"/>
                  <a:pt x="91" y="0"/>
                </a:cubicBezTo>
                <a:cubicBezTo>
                  <a:pt x="79" y="0"/>
                  <a:pt x="69" y="11"/>
                  <a:pt x="69" y="23"/>
                </a:cubicBezTo>
                <a:cubicBezTo>
                  <a:pt x="69" y="91"/>
                  <a:pt x="69" y="91"/>
                  <a:pt x="69" y="91"/>
                </a:cubicBezTo>
                <a:cubicBezTo>
                  <a:pt x="69" y="104"/>
                  <a:pt x="58" y="114"/>
                  <a:pt x="46" y="114"/>
                </a:cubicBezTo>
                <a:cubicBezTo>
                  <a:pt x="23" y="114"/>
                  <a:pt x="23" y="114"/>
                  <a:pt x="23" y="114"/>
                </a:cubicBezTo>
                <a:cubicBezTo>
                  <a:pt x="11" y="114"/>
                  <a:pt x="0" y="124"/>
                  <a:pt x="0" y="137"/>
                </a:cubicBezTo>
                <a:cubicBezTo>
                  <a:pt x="0" y="159"/>
                  <a:pt x="0" y="159"/>
                  <a:pt x="0" y="159"/>
                </a:cubicBezTo>
                <a:cubicBezTo>
                  <a:pt x="1407" y="159"/>
                  <a:pt x="1407" y="159"/>
                  <a:pt x="1407" y="159"/>
                </a:cubicBezTo>
                <a:cubicBezTo>
                  <a:pt x="1407" y="137"/>
                  <a:pt x="1407" y="137"/>
                  <a:pt x="1407" y="137"/>
                </a:cubicBezTo>
                <a:cubicBezTo>
                  <a:pt x="1407" y="124"/>
                  <a:pt x="1397" y="114"/>
                  <a:pt x="1384" y="114"/>
                </a:cubicBezTo>
                <a:close/>
              </a:path>
            </a:pathLst>
          </a:custGeom>
          <a:gradFill rotWithShape="1">
            <a:gsLst>
              <a:gs pos="0">
                <a:srgbClr val="DBDBDB"/>
              </a:gs>
              <a:gs pos="100000">
                <a:srgbClr val="DBDBDB">
                  <a:gamma/>
                  <a:tint val="16078"/>
                  <a:invGamma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63500" h="25400"/>
          </a:sp3d>
        </p:spPr>
        <p:txBody>
          <a:bodyPr/>
          <a:lstStyle/>
          <a:p>
            <a:endParaRPr lang="de-DE">
              <a:solidFill>
                <a:srgbClr val="000000"/>
              </a:solidFill>
              <a:ea typeface="+mn-ea"/>
            </a:endParaRPr>
          </a:p>
        </p:txBody>
      </p:sp>
      <p:sp>
        <p:nvSpPr>
          <p:cNvPr id="15" name="blueform2" descr="© INSCALE GmbH, 26.05.2010&#10;http://www.presentationload.com/"/>
          <p:cNvSpPr>
            <a:spLocks/>
          </p:cNvSpPr>
          <p:nvPr/>
        </p:nvSpPr>
        <p:spPr bwMode="gray">
          <a:xfrm>
            <a:off x="4313546" y="1468109"/>
            <a:ext cx="4471988" cy="506412"/>
          </a:xfrm>
          <a:custGeom>
            <a:avLst/>
            <a:gdLst/>
            <a:ahLst/>
            <a:cxnLst>
              <a:cxn ang="0">
                <a:pos x="1384" y="114"/>
              </a:cxn>
              <a:cxn ang="0">
                <a:pos x="1361" y="114"/>
              </a:cxn>
              <a:cxn ang="0">
                <a:pos x="1339" y="91"/>
              </a:cxn>
              <a:cxn ang="0">
                <a:pos x="1339" y="23"/>
              </a:cxn>
              <a:cxn ang="0">
                <a:pos x="1316" y="0"/>
              </a:cxn>
              <a:cxn ang="0">
                <a:pos x="91" y="0"/>
              </a:cxn>
              <a:cxn ang="0">
                <a:pos x="68" y="23"/>
              </a:cxn>
              <a:cxn ang="0">
                <a:pos x="68" y="91"/>
              </a:cxn>
              <a:cxn ang="0">
                <a:pos x="45" y="114"/>
              </a:cxn>
              <a:cxn ang="0">
                <a:pos x="23" y="114"/>
              </a:cxn>
              <a:cxn ang="0">
                <a:pos x="0" y="137"/>
              </a:cxn>
              <a:cxn ang="0">
                <a:pos x="0" y="159"/>
              </a:cxn>
              <a:cxn ang="0">
                <a:pos x="1407" y="159"/>
              </a:cxn>
              <a:cxn ang="0">
                <a:pos x="1407" y="137"/>
              </a:cxn>
              <a:cxn ang="0">
                <a:pos x="1384" y="114"/>
              </a:cxn>
            </a:cxnLst>
            <a:rect l="0" t="0" r="r" b="b"/>
            <a:pathLst>
              <a:path w="1407" h="159">
                <a:moveTo>
                  <a:pt x="1384" y="114"/>
                </a:moveTo>
                <a:cubicBezTo>
                  <a:pt x="1361" y="114"/>
                  <a:pt x="1361" y="114"/>
                  <a:pt x="1361" y="114"/>
                </a:cubicBezTo>
                <a:cubicBezTo>
                  <a:pt x="1349" y="114"/>
                  <a:pt x="1339" y="104"/>
                  <a:pt x="1339" y="91"/>
                </a:cubicBezTo>
                <a:cubicBezTo>
                  <a:pt x="1339" y="23"/>
                  <a:pt x="1339" y="23"/>
                  <a:pt x="1339" y="23"/>
                </a:cubicBezTo>
                <a:cubicBezTo>
                  <a:pt x="1339" y="11"/>
                  <a:pt x="1328" y="0"/>
                  <a:pt x="1316" y="0"/>
                </a:cubicBezTo>
                <a:cubicBezTo>
                  <a:pt x="91" y="0"/>
                  <a:pt x="91" y="0"/>
                  <a:pt x="91" y="0"/>
                </a:cubicBezTo>
                <a:cubicBezTo>
                  <a:pt x="78" y="0"/>
                  <a:pt x="68" y="11"/>
                  <a:pt x="68" y="23"/>
                </a:cubicBezTo>
                <a:cubicBezTo>
                  <a:pt x="68" y="91"/>
                  <a:pt x="68" y="91"/>
                  <a:pt x="68" y="91"/>
                </a:cubicBezTo>
                <a:cubicBezTo>
                  <a:pt x="68" y="104"/>
                  <a:pt x="58" y="114"/>
                  <a:pt x="45" y="114"/>
                </a:cubicBezTo>
                <a:cubicBezTo>
                  <a:pt x="23" y="114"/>
                  <a:pt x="23" y="114"/>
                  <a:pt x="23" y="114"/>
                </a:cubicBezTo>
                <a:cubicBezTo>
                  <a:pt x="10" y="114"/>
                  <a:pt x="0" y="124"/>
                  <a:pt x="0" y="137"/>
                </a:cubicBezTo>
                <a:cubicBezTo>
                  <a:pt x="0" y="159"/>
                  <a:pt x="0" y="159"/>
                  <a:pt x="0" y="159"/>
                </a:cubicBezTo>
                <a:cubicBezTo>
                  <a:pt x="1407" y="159"/>
                  <a:pt x="1407" y="159"/>
                  <a:pt x="1407" y="159"/>
                </a:cubicBezTo>
                <a:cubicBezTo>
                  <a:pt x="1407" y="137"/>
                  <a:pt x="1407" y="137"/>
                  <a:pt x="1407" y="137"/>
                </a:cubicBezTo>
                <a:cubicBezTo>
                  <a:pt x="1407" y="124"/>
                  <a:pt x="1396" y="114"/>
                  <a:pt x="1384" y="114"/>
                </a:cubicBezTo>
                <a:close/>
              </a:path>
            </a:pathLst>
          </a:custGeom>
          <a:gradFill rotWithShape="1">
            <a:gsLst>
              <a:gs pos="0">
                <a:srgbClr val="126AA0">
                  <a:gamma/>
                  <a:tint val="60784"/>
                  <a:invGamma/>
                </a:srgbClr>
              </a:gs>
              <a:gs pos="64000">
                <a:srgbClr val="126AA0"/>
              </a:gs>
            </a:gsLst>
            <a:lin ang="5400000" scaled="1"/>
          </a:gradFill>
          <a:ln w="12700" cmpd="sng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63500" h="25400"/>
          </a:sp3d>
        </p:spPr>
        <p:txBody>
          <a:bodyPr/>
          <a:lstStyle/>
          <a:p>
            <a:endParaRPr lang="de-DE">
              <a:solidFill>
                <a:srgbClr val="000000"/>
              </a:solidFill>
              <a:ea typeface="+mn-ea"/>
            </a:endParaRPr>
          </a:p>
        </p:txBody>
      </p:sp>
      <p:sp>
        <p:nvSpPr>
          <p:cNvPr id="6" name="grayform2" descr="© INSCALE GmbH, 26.05.2010&#10;http://www.presentationload.com/"/>
          <p:cNvSpPr>
            <a:spLocks/>
          </p:cNvSpPr>
          <p:nvPr/>
        </p:nvSpPr>
        <p:spPr bwMode="gray">
          <a:xfrm>
            <a:off x="4313546" y="1468109"/>
            <a:ext cx="4471987" cy="506412"/>
          </a:xfrm>
          <a:custGeom>
            <a:avLst/>
            <a:gdLst/>
            <a:ahLst/>
            <a:cxnLst>
              <a:cxn ang="0">
                <a:pos x="1384" y="114"/>
              </a:cxn>
              <a:cxn ang="0">
                <a:pos x="1362" y="114"/>
              </a:cxn>
              <a:cxn ang="0">
                <a:pos x="1339" y="91"/>
              </a:cxn>
              <a:cxn ang="0">
                <a:pos x="1339" y="23"/>
              </a:cxn>
              <a:cxn ang="0">
                <a:pos x="1316" y="0"/>
              </a:cxn>
              <a:cxn ang="0">
                <a:pos x="91" y="0"/>
              </a:cxn>
              <a:cxn ang="0">
                <a:pos x="69" y="23"/>
              </a:cxn>
              <a:cxn ang="0">
                <a:pos x="69" y="91"/>
              </a:cxn>
              <a:cxn ang="0">
                <a:pos x="46" y="114"/>
              </a:cxn>
              <a:cxn ang="0">
                <a:pos x="23" y="114"/>
              </a:cxn>
              <a:cxn ang="0">
                <a:pos x="0" y="137"/>
              </a:cxn>
              <a:cxn ang="0">
                <a:pos x="0" y="159"/>
              </a:cxn>
              <a:cxn ang="0">
                <a:pos x="1407" y="159"/>
              </a:cxn>
              <a:cxn ang="0">
                <a:pos x="1407" y="137"/>
              </a:cxn>
              <a:cxn ang="0">
                <a:pos x="1384" y="114"/>
              </a:cxn>
            </a:cxnLst>
            <a:rect l="0" t="0" r="r" b="b"/>
            <a:pathLst>
              <a:path w="1407" h="159">
                <a:moveTo>
                  <a:pt x="1384" y="114"/>
                </a:moveTo>
                <a:cubicBezTo>
                  <a:pt x="1362" y="114"/>
                  <a:pt x="1362" y="114"/>
                  <a:pt x="1362" y="114"/>
                </a:cubicBezTo>
                <a:cubicBezTo>
                  <a:pt x="1349" y="114"/>
                  <a:pt x="1339" y="104"/>
                  <a:pt x="1339" y="91"/>
                </a:cubicBezTo>
                <a:cubicBezTo>
                  <a:pt x="1339" y="23"/>
                  <a:pt x="1339" y="23"/>
                  <a:pt x="1339" y="23"/>
                </a:cubicBezTo>
                <a:cubicBezTo>
                  <a:pt x="1339" y="11"/>
                  <a:pt x="1329" y="0"/>
                  <a:pt x="1316" y="0"/>
                </a:cubicBezTo>
                <a:cubicBezTo>
                  <a:pt x="91" y="0"/>
                  <a:pt x="91" y="0"/>
                  <a:pt x="91" y="0"/>
                </a:cubicBezTo>
                <a:cubicBezTo>
                  <a:pt x="79" y="0"/>
                  <a:pt x="69" y="11"/>
                  <a:pt x="69" y="23"/>
                </a:cubicBezTo>
                <a:cubicBezTo>
                  <a:pt x="69" y="91"/>
                  <a:pt x="69" y="91"/>
                  <a:pt x="69" y="91"/>
                </a:cubicBezTo>
                <a:cubicBezTo>
                  <a:pt x="69" y="104"/>
                  <a:pt x="58" y="114"/>
                  <a:pt x="46" y="114"/>
                </a:cubicBezTo>
                <a:cubicBezTo>
                  <a:pt x="23" y="114"/>
                  <a:pt x="23" y="114"/>
                  <a:pt x="23" y="114"/>
                </a:cubicBezTo>
                <a:cubicBezTo>
                  <a:pt x="11" y="114"/>
                  <a:pt x="0" y="124"/>
                  <a:pt x="0" y="137"/>
                </a:cubicBezTo>
                <a:cubicBezTo>
                  <a:pt x="0" y="159"/>
                  <a:pt x="0" y="159"/>
                  <a:pt x="0" y="159"/>
                </a:cubicBezTo>
                <a:cubicBezTo>
                  <a:pt x="1407" y="159"/>
                  <a:pt x="1407" y="159"/>
                  <a:pt x="1407" y="159"/>
                </a:cubicBezTo>
                <a:cubicBezTo>
                  <a:pt x="1407" y="137"/>
                  <a:pt x="1407" y="137"/>
                  <a:pt x="1407" y="137"/>
                </a:cubicBezTo>
                <a:cubicBezTo>
                  <a:pt x="1407" y="124"/>
                  <a:pt x="1397" y="114"/>
                  <a:pt x="1384" y="114"/>
                </a:cubicBezTo>
                <a:close/>
              </a:path>
            </a:pathLst>
          </a:custGeom>
          <a:gradFill rotWithShape="1">
            <a:gsLst>
              <a:gs pos="0">
                <a:srgbClr val="DBDBDB"/>
              </a:gs>
              <a:gs pos="100000">
                <a:srgbClr val="DBDBDB">
                  <a:gamma/>
                  <a:tint val="16078"/>
                  <a:invGamma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63500" h="25400"/>
          </a:sp3d>
        </p:spPr>
        <p:txBody>
          <a:bodyPr/>
          <a:lstStyle/>
          <a:p>
            <a:endParaRPr lang="de-DE">
              <a:solidFill>
                <a:srgbClr val="000000"/>
              </a:solidFill>
              <a:ea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www.e-chinalife.com</a:t>
            </a:r>
            <a:endParaRPr lang="en-US" altLang="ko-KR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E913-7199-4945-8322-E34E805DABA8}" type="slidenum">
              <a:rPr lang="ko-KR" altLang="en-US" smtClean="0"/>
              <a:pPr/>
              <a:t>1</a:t>
            </a:fld>
            <a:endParaRPr lang="en-US" altLang="ko-KR"/>
          </a:p>
        </p:txBody>
      </p:sp>
      <p:sp>
        <p:nvSpPr>
          <p:cNvPr id="7" name="blueform1" descr="© INSCALE GmbH, 26.05.2010&#10;http://www.presentationload.com/"/>
          <p:cNvSpPr>
            <a:spLocks/>
          </p:cNvSpPr>
          <p:nvPr/>
        </p:nvSpPr>
        <p:spPr bwMode="gray">
          <a:xfrm>
            <a:off x="326516" y="1460938"/>
            <a:ext cx="4471988" cy="506412"/>
          </a:xfrm>
          <a:custGeom>
            <a:avLst/>
            <a:gdLst/>
            <a:ahLst/>
            <a:cxnLst>
              <a:cxn ang="0">
                <a:pos x="1384" y="114"/>
              </a:cxn>
              <a:cxn ang="0">
                <a:pos x="1361" y="114"/>
              </a:cxn>
              <a:cxn ang="0">
                <a:pos x="1339" y="91"/>
              </a:cxn>
              <a:cxn ang="0">
                <a:pos x="1339" y="23"/>
              </a:cxn>
              <a:cxn ang="0">
                <a:pos x="1316" y="0"/>
              </a:cxn>
              <a:cxn ang="0">
                <a:pos x="91" y="0"/>
              </a:cxn>
              <a:cxn ang="0">
                <a:pos x="68" y="23"/>
              </a:cxn>
              <a:cxn ang="0">
                <a:pos x="68" y="91"/>
              </a:cxn>
              <a:cxn ang="0">
                <a:pos x="45" y="114"/>
              </a:cxn>
              <a:cxn ang="0">
                <a:pos x="23" y="114"/>
              </a:cxn>
              <a:cxn ang="0">
                <a:pos x="0" y="137"/>
              </a:cxn>
              <a:cxn ang="0">
                <a:pos x="0" y="159"/>
              </a:cxn>
              <a:cxn ang="0">
                <a:pos x="1407" y="159"/>
              </a:cxn>
              <a:cxn ang="0">
                <a:pos x="1407" y="137"/>
              </a:cxn>
              <a:cxn ang="0">
                <a:pos x="1384" y="114"/>
              </a:cxn>
            </a:cxnLst>
            <a:rect l="0" t="0" r="r" b="b"/>
            <a:pathLst>
              <a:path w="1407" h="159">
                <a:moveTo>
                  <a:pt x="1384" y="114"/>
                </a:moveTo>
                <a:cubicBezTo>
                  <a:pt x="1361" y="114"/>
                  <a:pt x="1361" y="114"/>
                  <a:pt x="1361" y="114"/>
                </a:cubicBezTo>
                <a:cubicBezTo>
                  <a:pt x="1349" y="114"/>
                  <a:pt x="1339" y="104"/>
                  <a:pt x="1339" y="91"/>
                </a:cubicBezTo>
                <a:cubicBezTo>
                  <a:pt x="1339" y="23"/>
                  <a:pt x="1339" y="23"/>
                  <a:pt x="1339" y="23"/>
                </a:cubicBezTo>
                <a:cubicBezTo>
                  <a:pt x="1339" y="11"/>
                  <a:pt x="1328" y="0"/>
                  <a:pt x="1316" y="0"/>
                </a:cubicBezTo>
                <a:cubicBezTo>
                  <a:pt x="91" y="0"/>
                  <a:pt x="91" y="0"/>
                  <a:pt x="91" y="0"/>
                </a:cubicBezTo>
                <a:cubicBezTo>
                  <a:pt x="78" y="0"/>
                  <a:pt x="68" y="11"/>
                  <a:pt x="68" y="23"/>
                </a:cubicBezTo>
                <a:cubicBezTo>
                  <a:pt x="68" y="91"/>
                  <a:pt x="68" y="91"/>
                  <a:pt x="68" y="91"/>
                </a:cubicBezTo>
                <a:cubicBezTo>
                  <a:pt x="68" y="104"/>
                  <a:pt x="58" y="114"/>
                  <a:pt x="45" y="114"/>
                </a:cubicBezTo>
                <a:cubicBezTo>
                  <a:pt x="23" y="114"/>
                  <a:pt x="23" y="114"/>
                  <a:pt x="23" y="114"/>
                </a:cubicBezTo>
                <a:cubicBezTo>
                  <a:pt x="10" y="114"/>
                  <a:pt x="0" y="124"/>
                  <a:pt x="0" y="137"/>
                </a:cubicBezTo>
                <a:cubicBezTo>
                  <a:pt x="0" y="159"/>
                  <a:pt x="0" y="159"/>
                  <a:pt x="0" y="159"/>
                </a:cubicBezTo>
                <a:cubicBezTo>
                  <a:pt x="1407" y="159"/>
                  <a:pt x="1407" y="159"/>
                  <a:pt x="1407" y="159"/>
                </a:cubicBezTo>
                <a:cubicBezTo>
                  <a:pt x="1407" y="137"/>
                  <a:pt x="1407" y="137"/>
                  <a:pt x="1407" y="137"/>
                </a:cubicBezTo>
                <a:cubicBezTo>
                  <a:pt x="1407" y="124"/>
                  <a:pt x="1396" y="114"/>
                  <a:pt x="1384" y="114"/>
                </a:cubicBezTo>
                <a:close/>
              </a:path>
            </a:pathLst>
          </a:custGeom>
          <a:gradFill rotWithShape="1">
            <a:gsLst>
              <a:gs pos="0">
                <a:srgbClr val="126AA0">
                  <a:gamma/>
                  <a:tint val="60784"/>
                  <a:invGamma/>
                </a:srgbClr>
              </a:gs>
              <a:gs pos="64000">
                <a:srgbClr val="126AA0"/>
              </a:gs>
            </a:gsLst>
            <a:lin ang="5400000" scaled="1"/>
          </a:gradFill>
          <a:ln w="12700" cmpd="sng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63500" h="25400"/>
          </a:sp3d>
        </p:spPr>
        <p:txBody>
          <a:bodyPr/>
          <a:lstStyle/>
          <a:p>
            <a:endParaRPr lang="de-DE">
              <a:solidFill>
                <a:srgbClr val="000000"/>
              </a:solidFill>
              <a:ea typeface="+mn-ea"/>
            </a:endParaRPr>
          </a:p>
        </p:txBody>
      </p:sp>
      <p:sp>
        <p:nvSpPr>
          <p:cNvPr id="8" name="AutoShape 42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323850" y="1914525"/>
            <a:ext cx="8496300" cy="3886200"/>
          </a:xfrm>
          <a:prstGeom prst="roundRect">
            <a:avLst>
              <a:gd name="adj" fmla="val 1838"/>
            </a:avLst>
          </a:prstGeom>
          <a:gradFill rotWithShape="1">
            <a:gsLst>
              <a:gs pos="0">
                <a:srgbClr val="126AA0"/>
              </a:gs>
              <a:gs pos="100000">
                <a:srgbClr val="126AA0">
                  <a:gamma/>
                  <a:tint val="18039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  <a:ea typeface="+mn-ea"/>
            </a:endParaRPr>
          </a:p>
        </p:txBody>
      </p:sp>
      <p:sp>
        <p:nvSpPr>
          <p:cNvPr id="9" name="Text Box 44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544513" y="1468109"/>
            <a:ext cx="3944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de-DE" altLang="zh-CN" sz="1600" dirty="0" smtClean="0">
                <a:solidFill>
                  <a:srgbClr val="FFFFFF"/>
                </a:solidFill>
                <a:ea typeface="+mn-ea"/>
              </a:rPr>
              <a:t>Category</a:t>
            </a:r>
            <a:r>
              <a:rPr lang="en-US" altLang="zh-CN" sz="1600" dirty="0" smtClean="0">
                <a:solidFill>
                  <a:srgbClr val="FFFFFF"/>
                </a:solidFill>
                <a:ea typeface="+mn-ea"/>
              </a:rPr>
              <a:t> one</a:t>
            </a:r>
            <a:endParaRPr lang="de-DE" sz="1600" dirty="0">
              <a:solidFill>
                <a:srgbClr val="FFFFFF"/>
              </a:solidFill>
              <a:ea typeface="+mn-ea"/>
            </a:endParaRPr>
          </a:p>
        </p:txBody>
      </p:sp>
      <p:sp>
        <p:nvSpPr>
          <p:cNvPr id="11" name="Rectangle 49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466725" y="2208213"/>
            <a:ext cx="4022725" cy="36036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 w="12700" algn="ctr">
            <a:solidFill>
              <a:srgbClr val="C0C0C0"/>
            </a:solidFill>
            <a:miter lim="800000"/>
            <a:headEnd/>
            <a:tailEnd/>
          </a:ln>
          <a:effectLst>
            <a:outerShdw blurRad="1270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endParaRPr lang="de-DE" b="1" dirty="0">
              <a:solidFill>
                <a:srgbClr val="000000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12" name="Rectangle 50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4652963" y="2208213"/>
            <a:ext cx="4022725" cy="360362"/>
          </a:xfrm>
          <a:prstGeom prst="rect">
            <a:avLst/>
          </a:prstGeom>
          <a:solidFill>
            <a:srgbClr val="DBDBDB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blurRad="1270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8000" tIns="0" rIns="0" bIns="0" anchor="ctr"/>
          <a:lstStyle/>
          <a:p>
            <a:pPr defTabSz="801688" eaLnBrk="0" hangingPunct="0"/>
            <a:endParaRPr lang="de-DE" b="1" dirty="0">
              <a:solidFill>
                <a:srgbClr val="FFFFFF"/>
              </a:solidFill>
              <a:ea typeface="+mn-ea"/>
            </a:endParaRPr>
          </a:p>
        </p:txBody>
      </p:sp>
      <p:sp>
        <p:nvSpPr>
          <p:cNvPr id="13" name="Rectangle 5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466725" y="2568575"/>
            <a:ext cx="4022725" cy="30892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 algn="ctr">
            <a:solidFill>
              <a:srgbClr val="DDDDDD"/>
            </a:solidFill>
            <a:miter lim="800000"/>
            <a:headEnd/>
            <a:tailEnd/>
          </a:ln>
          <a:effectLst>
            <a:outerShdw blurRad="1270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8000" tIns="108000" rIns="144000" bIns="72000"/>
          <a:lstStyle/>
          <a:p>
            <a:pPr>
              <a:lnSpc>
                <a:spcPct val="150000"/>
              </a:lnSpc>
            </a:pPr>
            <a:r>
              <a:rPr lang="en-US" altLang="zh-CN" dirty="0" smtClean="0"/>
              <a:t>        </a:t>
            </a:r>
            <a:r>
              <a:rPr lang="en-US" altLang="zh-CN" dirty="0" smtClean="0"/>
              <a:t>Text </a:t>
            </a:r>
            <a:r>
              <a:rPr lang="zh-CN" altLang="en-US" dirty="0" smtClean="0"/>
              <a:t>。。。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dirty="0"/>
              <a:t> </a:t>
            </a:r>
            <a:r>
              <a:rPr lang="en-US" altLang="zh-CN" dirty="0" smtClean="0"/>
              <a:t>         </a:t>
            </a:r>
            <a:r>
              <a:rPr lang="en-US" altLang="zh-CN" dirty="0" smtClean="0"/>
              <a:t>Text </a:t>
            </a:r>
            <a:r>
              <a:rPr lang="zh-CN" altLang="en-US" dirty="0" smtClean="0"/>
              <a:t>。。。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dirty="0" smtClean="0"/>
              <a:t>           Text </a:t>
            </a:r>
            <a:r>
              <a:rPr lang="zh-CN" altLang="en-US" dirty="0" smtClean="0"/>
              <a:t>。。。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dirty="0"/>
              <a:t> </a:t>
            </a:r>
            <a:r>
              <a:rPr lang="en-US" altLang="zh-CN" dirty="0" smtClean="0"/>
              <a:t>      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endParaRPr lang="zh-CN" altLang="zh-CN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" name="Rectangle 5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4652963" y="2568575"/>
            <a:ext cx="4022725" cy="30892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blurRad="1270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8000" tIns="108000" rIns="144000" bIns="72000"/>
          <a:lstStyle/>
          <a:p>
            <a:pPr>
              <a:lnSpc>
                <a:spcPct val="150000"/>
              </a:lnSpc>
              <a:spcAft>
                <a:spcPct val="40000"/>
              </a:spcAft>
              <a:buClr>
                <a:srgbClr val="AEAEAE"/>
              </a:buClr>
            </a:pPr>
            <a:r>
              <a:rPr lang="en-US" altLang="zh-CN" dirty="0"/>
              <a:t> </a:t>
            </a:r>
            <a:r>
              <a:rPr lang="en-US" altLang="zh-CN" dirty="0" smtClean="0"/>
              <a:t>       </a:t>
            </a:r>
            <a:r>
              <a:rPr lang="en-US" altLang="zh-CN" dirty="0" smtClean="0"/>
              <a:t>                                        </a:t>
            </a:r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Text</a:t>
            </a: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。。。。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150000"/>
              </a:lnSpc>
              <a:spcAft>
                <a:spcPct val="40000"/>
              </a:spcAft>
              <a:buClr>
                <a:srgbClr val="AEAEAE"/>
              </a:buClr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Text</a:t>
            </a: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。。。。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150000"/>
              </a:lnSpc>
              <a:spcAft>
                <a:spcPct val="40000"/>
              </a:spcAft>
              <a:buClr>
                <a:srgbClr val="AEAEAE"/>
              </a:buClr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                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Text</a:t>
            </a: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。。。。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ext Box 48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4580245" y="1497258"/>
            <a:ext cx="3938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zh-CN" sz="1600" dirty="0" smtClean="0">
                <a:solidFill>
                  <a:srgbClr val="000000"/>
                </a:solidFill>
                <a:ea typeface="+mn-ea"/>
              </a:rPr>
              <a:t>Category two</a:t>
            </a:r>
            <a:endParaRPr lang="de-DE" sz="1600" dirty="0">
              <a:solidFill>
                <a:srgbClr val="000000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498588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5" grpId="0" animBg="1"/>
      <p:bldP spid="15" grpId="1" animBg="1"/>
      <p:bldP spid="6" grpId="0" animBg="1"/>
      <p:bldP spid="6" grpId="1" animBg="1"/>
      <p:bldP spid="7" grpId="0" animBg="1"/>
      <p:bldP spid="7" grpId="1" animBg="1"/>
      <p:bldP spid="9" grpId="0"/>
      <p:bldP spid="9" grpId="1"/>
      <p:bldP spid="13" grpId="0" animBg="1"/>
      <p:bldP spid="13" grpId="1" animBg="1"/>
      <p:bldP spid="14" grpId="0" animBg="1"/>
      <p:bldP spid="14" grpId="1" animBg="1"/>
      <p:bldP spid="10" grpId="0"/>
      <p:bldP spid="1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www.e-chinalife.com</a:t>
            </a:r>
            <a:endParaRPr lang="en-US" altLang="ko-KR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E913-7199-4945-8322-E34E805DABA8}" type="slidenum">
              <a:rPr lang="ko-KR" altLang="en-US" smtClean="0"/>
              <a:pPr/>
              <a:t>2</a:t>
            </a:fld>
            <a:endParaRPr lang="en-US" altLang="ko-KR"/>
          </a:p>
        </p:txBody>
      </p:sp>
      <p:sp>
        <p:nvSpPr>
          <p:cNvPr id="25" name="grayform3" descr="© INSCALE GmbH, 26.05.2010&#10;http://www.presentationload.com/"/>
          <p:cNvSpPr>
            <a:spLocks/>
          </p:cNvSpPr>
          <p:nvPr/>
        </p:nvSpPr>
        <p:spPr bwMode="gray">
          <a:xfrm>
            <a:off x="5695950" y="1519784"/>
            <a:ext cx="3124200" cy="504825"/>
          </a:xfrm>
          <a:custGeom>
            <a:avLst/>
            <a:gdLst/>
            <a:ahLst/>
            <a:cxnLst>
              <a:cxn ang="0">
                <a:pos x="960" y="114"/>
              </a:cxn>
              <a:cxn ang="0">
                <a:pos x="938" y="114"/>
              </a:cxn>
              <a:cxn ang="0">
                <a:pos x="915" y="91"/>
              </a:cxn>
              <a:cxn ang="0">
                <a:pos x="915" y="23"/>
              </a:cxn>
              <a:cxn ang="0">
                <a:pos x="892" y="0"/>
              </a:cxn>
              <a:cxn ang="0">
                <a:pos x="91" y="0"/>
              </a:cxn>
              <a:cxn ang="0">
                <a:pos x="68" y="23"/>
              </a:cxn>
              <a:cxn ang="0">
                <a:pos x="68" y="91"/>
              </a:cxn>
              <a:cxn ang="0">
                <a:pos x="45" y="114"/>
              </a:cxn>
              <a:cxn ang="0">
                <a:pos x="23" y="114"/>
              </a:cxn>
              <a:cxn ang="0">
                <a:pos x="0" y="136"/>
              </a:cxn>
              <a:cxn ang="0">
                <a:pos x="0" y="159"/>
              </a:cxn>
              <a:cxn ang="0">
                <a:pos x="983" y="159"/>
              </a:cxn>
              <a:cxn ang="0">
                <a:pos x="983" y="136"/>
              </a:cxn>
              <a:cxn ang="0">
                <a:pos x="960" y="114"/>
              </a:cxn>
            </a:cxnLst>
            <a:rect l="0" t="0" r="r" b="b"/>
            <a:pathLst>
              <a:path w="983" h="159">
                <a:moveTo>
                  <a:pt x="960" y="114"/>
                </a:moveTo>
                <a:cubicBezTo>
                  <a:pt x="938" y="114"/>
                  <a:pt x="938" y="114"/>
                  <a:pt x="938" y="114"/>
                </a:cubicBezTo>
                <a:cubicBezTo>
                  <a:pt x="925" y="114"/>
                  <a:pt x="915" y="103"/>
                  <a:pt x="915" y="91"/>
                </a:cubicBezTo>
                <a:cubicBezTo>
                  <a:pt x="915" y="23"/>
                  <a:pt x="915" y="23"/>
                  <a:pt x="915" y="23"/>
                </a:cubicBezTo>
                <a:cubicBezTo>
                  <a:pt x="915" y="10"/>
                  <a:pt x="905" y="0"/>
                  <a:pt x="892" y="0"/>
                </a:cubicBezTo>
                <a:cubicBezTo>
                  <a:pt x="91" y="0"/>
                  <a:pt x="91" y="0"/>
                  <a:pt x="91" y="0"/>
                </a:cubicBezTo>
                <a:cubicBezTo>
                  <a:pt x="78" y="0"/>
                  <a:pt x="68" y="10"/>
                  <a:pt x="68" y="23"/>
                </a:cubicBezTo>
                <a:cubicBezTo>
                  <a:pt x="68" y="91"/>
                  <a:pt x="68" y="91"/>
                  <a:pt x="68" y="91"/>
                </a:cubicBezTo>
                <a:cubicBezTo>
                  <a:pt x="68" y="103"/>
                  <a:pt x="58" y="114"/>
                  <a:pt x="45" y="114"/>
                </a:cubicBezTo>
                <a:cubicBezTo>
                  <a:pt x="23" y="114"/>
                  <a:pt x="23" y="114"/>
                  <a:pt x="23" y="114"/>
                </a:cubicBezTo>
                <a:cubicBezTo>
                  <a:pt x="10" y="114"/>
                  <a:pt x="0" y="124"/>
                  <a:pt x="0" y="136"/>
                </a:cubicBezTo>
                <a:cubicBezTo>
                  <a:pt x="0" y="159"/>
                  <a:pt x="0" y="159"/>
                  <a:pt x="0" y="159"/>
                </a:cubicBezTo>
                <a:cubicBezTo>
                  <a:pt x="983" y="159"/>
                  <a:pt x="983" y="159"/>
                  <a:pt x="983" y="159"/>
                </a:cubicBezTo>
                <a:cubicBezTo>
                  <a:pt x="983" y="136"/>
                  <a:pt x="983" y="136"/>
                  <a:pt x="983" y="136"/>
                </a:cubicBezTo>
                <a:cubicBezTo>
                  <a:pt x="983" y="124"/>
                  <a:pt x="973" y="114"/>
                  <a:pt x="960" y="114"/>
                </a:cubicBezTo>
                <a:close/>
              </a:path>
            </a:pathLst>
          </a:custGeom>
          <a:gradFill rotWithShape="1">
            <a:gsLst>
              <a:gs pos="0">
                <a:srgbClr val="DBDBDB"/>
              </a:gs>
              <a:gs pos="100000">
                <a:srgbClr val="DBDBDB">
                  <a:gamma/>
                  <a:tint val="16078"/>
                  <a:invGamma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63500" h="25400"/>
          </a:sp3d>
        </p:spPr>
        <p:txBody>
          <a:bodyPr/>
          <a:lstStyle/>
          <a:p>
            <a:endParaRPr lang="de-DE">
              <a:solidFill>
                <a:srgbClr val="000000"/>
              </a:solidFill>
              <a:ea typeface="+mn-ea"/>
            </a:endParaRPr>
          </a:p>
        </p:txBody>
      </p:sp>
      <p:sp>
        <p:nvSpPr>
          <p:cNvPr id="7" name="grayform2" descr="© INSCALE GmbH, 26.05.2010&#10;http://www.presentationload.com/"/>
          <p:cNvSpPr>
            <a:spLocks/>
          </p:cNvSpPr>
          <p:nvPr/>
        </p:nvSpPr>
        <p:spPr bwMode="gray">
          <a:xfrm>
            <a:off x="3017588" y="1519784"/>
            <a:ext cx="3124200" cy="504825"/>
          </a:xfrm>
          <a:custGeom>
            <a:avLst/>
            <a:gdLst/>
            <a:ahLst/>
            <a:cxnLst>
              <a:cxn ang="0">
                <a:pos x="960" y="114"/>
              </a:cxn>
              <a:cxn ang="0">
                <a:pos x="938" y="114"/>
              </a:cxn>
              <a:cxn ang="0">
                <a:pos x="915" y="91"/>
              </a:cxn>
              <a:cxn ang="0">
                <a:pos x="915" y="23"/>
              </a:cxn>
              <a:cxn ang="0">
                <a:pos x="892" y="0"/>
              </a:cxn>
              <a:cxn ang="0">
                <a:pos x="91" y="0"/>
              </a:cxn>
              <a:cxn ang="0">
                <a:pos x="68" y="23"/>
              </a:cxn>
              <a:cxn ang="0">
                <a:pos x="68" y="91"/>
              </a:cxn>
              <a:cxn ang="0">
                <a:pos x="45" y="114"/>
              </a:cxn>
              <a:cxn ang="0">
                <a:pos x="23" y="114"/>
              </a:cxn>
              <a:cxn ang="0">
                <a:pos x="0" y="136"/>
              </a:cxn>
              <a:cxn ang="0">
                <a:pos x="0" y="159"/>
              </a:cxn>
              <a:cxn ang="0">
                <a:pos x="983" y="159"/>
              </a:cxn>
              <a:cxn ang="0">
                <a:pos x="983" y="136"/>
              </a:cxn>
              <a:cxn ang="0">
                <a:pos x="960" y="114"/>
              </a:cxn>
            </a:cxnLst>
            <a:rect l="0" t="0" r="r" b="b"/>
            <a:pathLst>
              <a:path w="983" h="159">
                <a:moveTo>
                  <a:pt x="960" y="114"/>
                </a:moveTo>
                <a:cubicBezTo>
                  <a:pt x="938" y="114"/>
                  <a:pt x="938" y="114"/>
                  <a:pt x="938" y="114"/>
                </a:cubicBezTo>
                <a:cubicBezTo>
                  <a:pt x="925" y="114"/>
                  <a:pt x="915" y="103"/>
                  <a:pt x="915" y="91"/>
                </a:cubicBezTo>
                <a:cubicBezTo>
                  <a:pt x="915" y="23"/>
                  <a:pt x="915" y="23"/>
                  <a:pt x="915" y="23"/>
                </a:cubicBezTo>
                <a:cubicBezTo>
                  <a:pt x="915" y="10"/>
                  <a:pt x="905" y="0"/>
                  <a:pt x="892" y="0"/>
                </a:cubicBezTo>
                <a:cubicBezTo>
                  <a:pt x="91" y="0"/>
                  <a:pt x="91" y="0"/>
                  <a:pt x="91" y="0"/>
                </a:cubicBezTo>
                <a:cubicBezTo>
                  <a:pt x="78" y="0"/>
                  <a:pt x="68" y="10"/>
                  <a:pt x="68" y="23"/>
                </a:cubicBezTo>
                <a:cubicBezTo>
                  <a:pt x="68" y="91"/>
                  <a:pt x="68" y="91"/>
                  <a:pt x="68" y="91"/>
                </a:cubicBezTo>
                <a:cubicBezTo>
                  <a:pt x="68" y="103"/>
                  <a:pt x="58" y="114"/>
                  <a:pt x="45" y="114"/>
                </a:cubicBezTo>
                <a:cubicBezTo>
                  <a:pt x="23" y="114"/>
                  <a:pt x="23" y="114"/>
                  <a:pt x="23" y="114"/>
                </a:cubicBezTo>
                <a:cubicBezTo>
                  <a:pt x="10" y="114"/>
                  <a:pt x="0" y="124"/>
                  <a:pt x="0" y="136"/>
                </a:cubicBezTo>
                <a:cubicBezTo>
                  <a:pt x="0" y="159"/>
                  <a:pt x="0" y="159"/>
                  <a:pt x="0" y="159"/>
                </a:cubicBezTo>
                <a:cubicBezTo>
                  <a:pt x="983" y="159"/>
                  <a:pt x="983" y="159"/>
                  <a:pt x="983" y="159"/>
                </a:cubicBezTo>
                <a:cubicBezTo>
                  <a:pt x="983" y="136"/>
                  <a:pt x="983" y="136"/>
                  <a:pt x="983" y="136"/>
                </a:cubicBezTo>
                <a:cubicBezTo>
                  <a:pt x="983" y="124"/>
                  <a:pt x="973" y="114"/>
                  <a:pt x="960" y="114"/>
                </a:cubicBezTo>
                <a:close/>
              </a:path>
            </a:pathLst>
          </a:custGeom>
          <a:gradFill rotWithShape="1">
            <a:gsLst>
              <a:gs pos="0">
                <a:srgbClr val="DBDBDB"/>
              </a:gs>
              <a:gs pos="100000">
                <a:srgbClr val="DBDBDB">
                  <a:gamma/>
                  <a:tint val="16078"/>
                  <a:invGamma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63500" h="25400"/>
          </a:sp3d>
        </p:spPr>
        <p:txBody>
          <a:bodyPr/>
          <a:lstStyle/>
          <a:p>
            <a:endParaRPr lang="de-DE">
              <a:solidFill>
                <a:srgbClr val="000000"/>
              </a:solidFill>
              <a:ea typeface="+mn-ea"/>
            </a:endParaRPr>
          </a:p>
        </p:txBody>
      </p:sp>
      <p:sp>
        <p:nvSpPr>
          <p:cNvPr id="18" name="grayform1" descr="© INSCALE GmbH, 26.05.2010&#10;http://www.presentationload.com/"/>
          <p:cNvSpPr>
            <a:spLocks/>
          </p:cNvSpPr>
          <p:nvPr/>
        </p:nvSpPr>
        <p:spPr bwMode="gray">
          <a:xfrm>
            <a:off x="362849" y="1514574"/>
            <a:ext cx="3124200" cy="504825"/>
          </a:xfrm>
          <a:custGeom>
            <a:avLst/>
            <a:gdLst/>
            <a:ahLst/>
            <a:cxnLst>
              <a:cxn ang="0">
                <a:pos x="960" y="114"/>
              </a:cxn>
              <a:cxn ang="0">
                <a:pos x="938" y="114"/>
              </a:cxn>
              <a:cxn ang="0">
                <a:pos x="915" y="91"/>
              </a:cxn>
              <a:cxn ang="0">
                <a:pos x="915" y="23"/>
              </a:cxn>
              <a:cxn ang="0">
                <a:pos x="892" y="0"/>
              </a:cxn>
              <a:cxn ang="0">
                <a:pos x="91" y="0"/>
              </a:cxn>
              <a:cxn ang="0">
                <a:pos x="68" y="23"/>
              </a:cxn>
              <a:cxn ang="0">
                <a:pos x="68" y="91"/>
              </a:cxn>
              <a:cxn ang="0">
                <a:pos x="45" y="114"/>
              </a:cxn>
              <a:cxn ang="0">
                <a:pos x="23" y="114"/>
              </a:cxn>
              <a:cxn ang="0">
                <a:pos x="0" y="136"/>
              </a:cxn>
              <a:cxn ang="0">
                <a:pos x="0" y="159"/>
              </a:cxn>
              <a:cxn ang="0">
                <a:pos x="983" y="159"/>
              </a:cxn>
              <a:cxn ang="0">
                <a:pos x="983" y="136"/>
              </a:cxn>
              <a:cxn ang="0">
                <a:pos x="960" y="114"/>
              </a:cxn>
            </a:cxnLst>
            <a:rect l="0" t="0" r="r" b="b"/>
            <a:pathLst>
              <a:path w="983" h="159">
                <a:moveTo>
                  <a:pt x="960" y="114"/>
                </a:moveTo>
                <a:cubicBezTo>
                  <a:pt x="938" y="114"/>
                  <a:pt x="938" y="114"/>
                  <a:pt x="938" y="114"/>
                </a:cubicBezTo>
                <a:cubicBezTo>
                  <a:pt x="925" y="114"/>
                  <a:pt x="915" y="103"/>
                  <a:pt x="915" y="91"/>
                </a:cubicBezTo>
                <a:cubicBezTo>
                  <a:pt x="915" y="23"/>
                  <a:pt x="915" y="23"/>
                  <a:pt x="915" y="23"/>
                </a:cubicBezTo>
                <a:cubicBezTo>
                  <a:pt x="915" y="10"/>
                  <a:pt x="905" y="0"/>
                  <a:pt x="892" y="0"/>
                </a:cubicBezTo>
                <a:cubicBezTo>
                  <a:pt x="91" y="0"/>
                  <a:pt x="91" y="0"/>
                  <a:pt x="91" y="0"/>
                </a:cubicBezTo>
                <a:cubicBezTo>
                  <a:pt x="78" y="0"/>
                  <a:pt x="68" y="10"/>
                  <a:pt x="68" y="23"/>
                </a:cubicBezTo>
                <a:cubicBezTo>
                  <a:pt x="68" y="91"/>
                  <a:pt x="68" y="91"/>
                  <a:pt x="68" y="91"/>
                </a:cubicBezTo>
                <a:cubicBezTo>
                  <a:pt x="68" y="103"/>
                  <a:pt x="58" y="114"/>
                  <a:pt x="45" y="114"/>
                </a:cubicBezTo>
                <a:cubicBezTo>
                  <a:pt x="23" y="114"/>
                  <a:pt x="23" y="114"/>
                  <a:pt x="23" y="114"/>
                </a:cubicBezTo>
                <a:cubicBezTo>
                  <a:pt x="10" y="114"/>
                  <a:pt x="0" y="124"/>
                  <a:pt x="0" y="136"/>
                </a:cubicBezTo>
                <a:cubicBezTo>
                  <a:pt x="0" y="159"/>
                  <a:pt x="0" y="159"/>
                  <a:pt x="0" y="159"/>
                </a:cubicBezTo>
                <a:cubicBezTo>
                  <a:pt x="983" y="159"/>
                  <a:pt x="983" y="159"/>
                  <a:pt x="983" y="159"/>
                </a:cubicBezTo>
                <a:cubicBezTo>
                  <a:pt x="983" y="136"/>
                  <a:pt x="983" y="136"/>
                  <a:pt x="983" y="136"/>
                </a:cubicBezTo>
                <a:cubicBezTo>
                  <a:pt x="983" y="124"/>
                  <a:pt x="973" y="114"/>
                  <a:pt x="960" y="114"/>
                </a:cubicBezTo>
                <a:close/>
              </a:path>
            </a:pathLst>
          </a:custGeom>
          <a:gradFill rotWithShape="1">
            <a:gsLst>
              <a:gs pos="0">
                <a:srgbClr val="DBDBDB"/>
              </a:gs>
              <a:gs pos="100000">
                <a:srgbClr val="DBDBDB">
                  <a:gamma/>
                  <a:tint val="16078"/>
                  <a:invGamma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63500" h="25400"/>
          </a:sp3d>
        </p:spPr>
        <p:txBody>
          <a:bodyPr/>
          <a:lstStyle/>
          <a:p>
            <a:endParaRPr lang="de-DE">
              <a:solidFill>
                <a:srgbClr val="000000"/>
              </a:solidFill>
              <a:ea typeface="+mn-ea"/>
            </a:endParaRPr>
          </a:p>
        </p:txBody>
      </p:sp>
      <p:sp>
        <p:nvSpPr>
          <p:cNvPr id="24" name="greenform3" descr="© INSCALE GmbH, 26.05.2010&#10;http://www.presentationload.com/"/>
          <p:cNvSpPr>
            <a:spLocks/>
          </p:cNvSpPr>
          <p:nvPr/>
        </p:nvSpPr>
        <p:spPr bwMode="gray">
          <a:xfrm>
            <a:off x="5695950" y="1496162"/>
            <a:ext cx="3124200" cy="504825"/>
          </a:xfrm>
          <a:custGeom>
            <a:avLst/>
            <a:gdLst/>
            <a:ahLst/>
            <a:cxnLst>
              <a:cxn ang="0">
                <a:pos x="960" y="114"/>
              </a:cxn>
              <a:cxn ang="0">
                <a:pos x="938" y="114"/>
              </a:cxn>
              <a:cxn ang="0">
                <a:pos x="915" y="91"/>
              </a:cxn>
              <a:cxn ang="0">
                <a:pos x="915" y="23"/>
              </a:cxn>
              <a:cxn ang="0">
                <a:pos x="892" y="0"/>
              </a:cxn>
              <a:cxn ang="0">
                <a:pos x="91" y="0"/>
              </a:cxn>
              <a:cxn ang="0">
                <a:pos x="68" y="23"/>
              </a:cxn>
              <a:cxn ang="0">
                <a:pos x="68" y="91"/>
              </a:cxn>
              <a:cxn ang="0">
                <a:pos x="45" y="114"/>
              </a:cxn>
              <a:cxn ang="0">
                <a:pos x="23" y="114"/>
              </a:cxn>
              <a:cxn ang="0">
                <a:pos x="0" y="136"/>
              </a:cxn>
              <a:cxn ang="0">
                <a:pos x="0" y="159"/>
              </a:cxn>
              <a:cxn ang="0">
                <a:pos x="983" y="159"/>
              </a:cxn>
              <a:cxn ang="0">
                <a:pos x="983" y="136"/>
              </a:cxn>
              <a:cxn ang="0">
                <a:pos x="960" y="114"/>
              </a:cxn>
            </a:cxnLst>
            <a:rect l="0" t="0" r="r" b="b"/>
            <a:pathLst>
              <a:path w="983" h="159">
                <a:moveTo>
                  <a:pt x="960" y="114"/>
                </a:moveTo>
                <a:cubicBezTo>
                  <a:pt x="938" y="114"/>
                  <a:pt x="938" y="114"/>
                  <a:pt x="938" y="114"/>
                </a:cubicBezTo>
                <a:cubicBezTo>
                  <a:pt x="925" y="114"/>
                  <a:pt x="915" y="103"/>
                  <a:pt x="915" y="91"/>
                </a:cubicBezTo>
                <a:cubicBezTo>
                  <a:pt x="915" y="23"/>
                  <a:pt x="915" y="23"/>
                  <a:pt x="915" y="23"/>
                </a:cubicBezTo>
                <a:cubicBezTo>
                  <a:pt x="915" y="10"/>
                  <a:pt x="905" y="0"/>
                  <a:pt x="892" y="0"/>
                </a:cubicBezTo>
                <a:cubicBezTo>
                  <a:pt x="91" y="0"/>
                  <a:pt x="91" y="0"/>
                  <a:pt x="91" y="0"/>
                </a:cubicBezTo>
                <a:cubicBezTo>
                  <a:pt x="78" y="0"/>
                  <a:pt x="68" y="10"/>
                  <a:pt x="68" y="23"/>
                </a:cubicBezTo>
                <a:cubicBezTo>
                  <a:pt x="68" y="91"/>
                  <a:pt x="68" y="91"/>
                  <a:pt x="68" y="91"/>
                </a:cubicBezTo>
                <a:cubicBezTo>
                  <a:pt x="68" y="103"/>
                  <a:pt x="58" y="114"/>
                  <a:pt x="45" y="114"/>
                </a:cubicBezTo>
                <a:cubicBezTo>
                  <a:pt x="23" y="114"/>
                  <a:pt x="23" y="114"/>
                  <a:pt x="23" y="114"/>
                </a:cubicBezTo>
                <a:cubicBezTo>
                  <a:pt x="10" y="114"/>
                  <a:pt x="0" y="124"/>
                  <a:pt x="0" y="136"/>
                </a:cubicBezTo>
                <a:cubicBezTo>
                  <a:pt x="0" y="159"/>
                  <a:pt x="0" y="159"/>
                  <a:pt x="0" y="159"/>
                </a:cubicBezTo>
                <a:cubicBezTo>
                  <a:pt x="983" y="159"/>
                  <a:pt x="983" y="159"/>
                  <a:pt x="983" y="159"/>
                </a:cubicBezTo>
                <a:cubicBezTo>
                  <a:pt x="983" y="136"/>
                  <a:pt x="983" y="136"/>
                  <a:pt x="983" y="136"/>
                </a:cubicBezTo>
                <a:cubicBezTo>
                  <a:pt x="983" y="124"/>
                  <a:pt x="973" y="114"/>
                  <a:pt x="960" y="114"/>
                </a:cubicBezTo>
                <a:close/>
              </a:path>
            </a:pathLst>
          </a:custGeom>
          <a:gradFill rotWithShape="1">
            <a:gsLst>
              <a:gs pos="0">
                <a:srgbClr val="CCFF99"/>
              </a:gs>
              <a:gs pos="100000">
                <a:srgbClr val="92D050"/>
              </a:gs>
            </a:gsLst>
            <a:lin ang="5400000" scaled="1"/>
          </a:gradFill>
          <a:ln w="9525" cap="flat" cmpd="sng">
            <a:noFill/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63500" h="25400"/>
          </a:sp3d>
        </p:spPr>
        <p:txBody>
          <a:bodyPr/>
          <a:lstStyle/>
          <a:p>
            <a:endParaRPr lang="de-DE">
              <a:solidFill>
                <a:srgbClr val="000000"/>
              </a:solidFill>
              <a:ea typeface="+mn-ea"/>
            </a:endParaRPr>
          </a:p>
        </p:txBody>
      </p:sp>
      <p:sp>
        <p:nvSpPr>
          <p:cNvPr id="16" name="greenform2" descr="© INSCALE GmbH, 26.05.2010&#10;http://www.presentationload.com/"/>
          <p:cNvSpPr>
            <a:spLocks/>
          </p:cNvSpPr>
          <p:nvPr/>
        </p:nvSpPr>
        <p:spPr bwMode="gray">
          <a:xfrm>
            <a:off x="3017588" y="1514574"/>
            <a:ext cx="3124200" cy="504825"/>
          </a:xfrm>
          <a:custGeom>
            <a:avLst/>
            <a:gdLst/>
            <a:ahLst/>
            <a:cxnLst>
              <a:cxn ang="0">
                <a:pos x="960" y="114"/>
              </a:cxn>
              <a:cxn ang="0">
                <a:pos x="938" y="114"/>
              </a:cxn>
              <a:cxn ang="0">
                <a:pos x="915" y="91"/>
              </a:cxn>
              <a:cxn ang="0">
                <a:pos x="915" y="23"/>
              </a:cxn>
              <a:cxn ang="0">
                <a:pos x="892" y="0"/>
              </a:cxn>
              <a:cxn ang="0">
                <a:pos x="91" y="0"/>
              </a:cxn>
              <a:cxn ang="0">
                <a:pos x="68" y="23"/>
              </a:cxn>
              <a:cxn ang="0">
                <a:pos x="68" y="91"/>
              </a:cxn>
              <a:cxn ang="0">
                <a:pos x="45" y="114"/>
              </a:cxn>
              <a:cxn ang="0">
                <a:pos x="23" y="114"/>
              </a:cxn>
              <a:cxn ang="0">
                <a:pos x="0" y="136"/>
              </a:cxn>
              <a:cxn ang="0">
                <a:pos x="0" y="159"/>
              </a:cxn>
              <a:cxn ang="0">
                <a:pos x="983" y="159"/>
              </a:cxn>
              <a:cxn ang="0">
                <a:pos x="983" y="136"/>
              </a:cxn>
              <a:cxn ang="0">
                <a:pos x="960" y="114"/>
              </a:cxn>
            </a:cxnLst>
            <a:rect l="0" t="0" r="r" b="b"/>
            <a:pathLst>
              <a:path w="983" h="159">
                <a:moveTo>
                  <a:pt x="960" y="114"/>
                </a:moveTo>
                <a:cubicBezTo>
                  <a:pt x="938" y="114"/>
                  <a:pt x="938" y="114"/>
                  <a:pt x="938" y="114"/>
                </a:cubicBezTo>
                <a:cubicBezTo>
                  <a:pt x="925" y="114"/>
                  <a:pt x="915" y="103"/>
                  <a:pt x="915" y="91"/>
                </a:cubicBezTo>
                <a:cubicBezTo>
                  <a:pt x="915" y="23"/>
                  <a:pt x="915" y="23"/>
                  <a:pt x="915" y="23"/>
                </a:cubicBezTo>
                <a:cubicBezTo>
                  <a:pt x="915" y="10"/>
                  <a:pt x="905" y="0"/>
                  <a:pt x="892" y="0"/>
                </a:cubicBezTo>
                <a:cubicBezTo>
                  <a:pt x="91" y="0"/>
                  <a:pt x="91" y="0"/>
                  <a:pt x="91" y="0"/>
                </a:cubicBezTo>
                <a:cubicBezTo>
                  <a:pt x="78" y="0"/>
                  <a:pt x="68" y="10"/>
                  <a:pt x="68" y="23"/>
                </a:cubicBezTo>
                <a:cubicBezTo>
                  <a:pt x="68" y="91"/>
                  <a:pt x="68" y="91"/>
                  <a:pt x="68" y="91"/>
                </a:cubicBezTo>
                <a:cubicBezTo>
                  <a:pt x="68" y="103"/>
                  <a:pt x="58" y="114"/>
                  <a:pt x="45" y="114"/>
                </a:cubicBezTo>
                <a:cubicBezTo>
                  <a:pt x="23" y="114"/>
                  <a:pt x="23" y="114"/>
                  <a:pt x="23" y="114"/>
                </a:cubicBezTo>
                <a:cubicBezTo>
                  <a:pt x="10" y="114"/>
                  <a:pt x="0" y="124"/>
                  <a:pt x="0" y="136"/>
                </a:cubicBezTo>
                <a:cubicBezTo>
                  <a:pt x="0" y="159"/>
                  <a:pt x="0" y="159"/>
                  <a:pt x="0" y="159"/>
                </a:cubicBezTo>
                <a:cubicBezTo>
                  <a:pt x="983" y="159"/>
                  <a:pt x="983" y="159"/>
                  <a:pt x="983" y="159"/>
                </a:cubicBezTo>
                <a:cubicBezTo>
                  <a:pt x="983" y="136"/>
                  <a:pt x="983" y="136"/>
                  <a:pt x="983" y="136"/>
                </a:cubicBezTo>
                <a:cubicBezTo>
                  <a:pt x="983" y="124"/>
                  <a:pt x="973" y="114"/>
                  <a:pt x="960" y="114"/>
                </a:cubicBezTo>
                <a:close/>
              </a:path>
            </a:pathLst>
          </a:custGeom>
          <a:gradFill rotWithShape="1">
            <a:gsLst>
              <a:gs pos="0">
                <a:srgbClr val="CCFF99"/>
              </a:gs>
              <a:gs pos="100000">
                <a:srgbClr val="92D050"/>
              </a:gs>
            </a:gsLst>
            <a:lin ang="5400000" scaled="1"/>
          </a:gradFill>
          <a:ln w="9525" cap="flat" cmpd="sng">
            <a:noFill/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63500" h="25400"/>
          </a:sp3d>
        </p:spPr>
        <p:txBody>
          <a:bodyPr/>
          <a:lstStyle/>
          <a:p>
            <a:endParaRPr lang="de-DE">
              <a:solidFill>
                <a:srgbClr val="000000"/>
              </a:solidFill>
              <a:ea typeface="+mn-ea"/>
            </a:endParaRPr>
          </a:p>
        </p:txBody>
      </p:sp>
      <p:sp>
        <p:nvSpPr>
          <p:cNvPr id="8" name="greenform1" descr="© INSCALE GmbH, 26.05.2010&#10;http://www.presentationload.com/"/>
          <p:cNvSpPr>
            <a:spLocks/>
          </p:cNvSpPr>
          <p:nvPr/>
        </p:nvSpPr>
        <p:spPr bwMode="gray">
          <a:xfrm>
            <a:off x="362849" y="1514574"/>
            <a:ext cx="3124200" cy="504825"/>
          </a:xfrm>
          <a:custGeom>
            <a:avLst/>
            <a:gdLst/>
            <a:ahLst/>
            <a:cxnLst>
              <a:cxn ang="0">
                <a:pos x="960" y="114"/>
              </a:cxn>
              <a:cxn ang="0">
                <a:pos x="938" y="114"/>
              </a:cxn>
              <a:cxn ang="0">
                <a:pos x="915" y="91"/>
              </a:cxn>
              <a:cxn ang="0">
                <a:pos x="915" y="23"/>
              </a:cxn>
              <a:cxn ang="0">
                <a:pos x="892" y="0"/>
              </a:cxn>
              <a:cxn ang="0">
                <a:pos x="91" y="0"/>
              </a:cxn>
              <a:cxn ang="0">
                <a:pos x="68" y="23"/>
              </a:cxn>
              <a:cxn ang="0">
                <a:pos x="68" y="91"/>
              </a:cxn>
              <a:cxn ang="0">
                <a:pos x="45" y="114"/>
              </a:cxn>
              <a:cxn ang="0">
                <a:pos x="23" y="114"/>
              </a:cxn>
              <a:cxn ang="0">
                <a:pos x="0" y="136"/>
              </a:cxn>
              <a:cxn ang="0">
                <a:pos x="0" y="159"/>
              </a:cxn>
              <a:cxn ang="0">
                <a:pos x="983" y="159"/>
              </a:cxn>
              <a:cxn ang="0">
                <a:pos x="983" y="136"/>
              </a:cxn>
              <a:cxn ang="0">
                <a:pos x="960" y="114"/>
              </a:cxn>
            </a:cxnLst>
            <a:rect l="0" t="0" r="r" b="b"/>
            <a:pathLst>
              <a:path w="983" h="159">
                <a:moveTo>
                  <a:pt x="960" y="114"/>
                </a:moveTo>
                <a:cubicBezTo>
                  <a:pt x="938" y="114"/>
                  <a:pt x="938" y="114"/>
                  <a:pt x="938" y="114"/>
                </a:cubicBezTo>
                <a:cubicBezTo>
                  <a:pt x="925" y="114"/>
                  <a:pt x="915" y="103"/>
                  <a:pt x="915" y="91"/>
                </a:cubicBezTo>
                <a:cubicBezTo>
                  <a:pt x="915" y="23"/>
                  <a:pt x="915" y="23"/>
                  <a:pt x="915" y="23"/>
                </a:cubicBezTo>
                <a:cubicBezTo>
                  <a:pt x="915" y="10"/>
                  <a:pt x="905" y="0"/>
                  <a:pt x="892" y="0"/>
                </a:cubicBezTo>
                <a:cubicBezTo>
                  <a:pt x="91" y="0"/>
                  <a:pt x="91" y="0"/>
                  <a:pt x="91" y="0"/>
                </a:cubicBezTo>
                <a:cubicBezTo>
                  <a:pt x="78" y="0"/>
                  <a:pt x="68" y="10"/>
                  <a:pt x="68" y="23"/>
                </a:cubicBezTo>
                <a:cubicBezTo>
                  <a:pt x="68" y="91"/>
                  <a:pt x="68" y="91"/>
                  <a:pt x="68" y="91"/>
                </a:cubicBezTo>
                <a:cubicBezTo>
                  <a:pt x="68" y="103"/>
                  <a:pt x="58" y="114"/>
                  <a:pt x="45" y="114"/>
                </a:cubicBezTo>
                <a:cubicBezTo>
                  <a:pt x="23" y="114"/>
                  <a:pt x="23" y="114"/>
                  <a:pt x="23" y="114"/>
                </a:cubicBezTo>
                <a:cubicBezTo>
                  <a:pt x="10" y="114"/>
                  <a:pt x="0" y="124"/>
                  <a:pt x="0" y="136"/>
                </a:cubicBezTo>
                <a:cubicBezTo>
                  <a:pt x="0" y="159"/>
                  <a:pt x="0" y="159"/>
                  <a:pt x="0" y="159"/>
                </a:cubicBezTo>
                <a:cubicBezTo>
                  <a:pt x="983" y="159"/>
                  <a:pt x="983" y="159"/>
                  <a:pt x="983" y="159"/>
                </a:cubicBezTo>
                <a:cubicBezTo>
                  <a:pt x="983" y="136"/>
                  <a:pt x="983" y="136"/>
                  <a:pt x="983" y="136"/>
                </a:cubicBezTo>
                <a:cubicBezTo>
                  <a:pt x="983" y="124"/>
                  <a:pt x="973" y="114"/>
                  <a:pt x="960" y="114"/>
                </a:cubicBezTo>
                <a:close/>
              </a:path>
            </a:pathLst>
          </a:custGeom>
          <a:gradFill rotWithShape="1">
            <a:gsLst>
              <a:gs pos="0">
                <a:srgbClr val="CCFF99"/>
              </a:gs>
              <a:gs pos="100000">
                <a:srgbClr val="92D050"/>
              </a:gs>
            </a:gsLst>
            <a:lin ang="5400000" scaled="1"/>
          </a:gradFill>
          <a:ln w="9525" cap="flat" cmpd="sng">
            <a:noFill/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63500" h="25400"/>
          </a:sp3d>
        </p:spPr>
        <p:txBody>
          <a:bodyPr/>
          <a:lstStyle/>
          <a:p>
            <a:endParaRPr lang="de-DE">
              <a:solidFill>
                <a:srgbClr val="000000"/>
              </a:solidFill>
              <a:ea typeface="+mn-ea"/>
            </a:endParaRPr>
          </a:p>
        </p:txBody>
      </p:sp>
      <p:sp>
        <p:nvSpPr>
          <p:cNvPr id="15" name="Text Box 51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5915025" y="1519784"/>
            <a:ext cx="2681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zh-CN" sz="1600" dirty="0" smtClean="0">
                <a:solidFill>
                  <a:schemeClr val="tx2"/>
                </a:solidFill>
              </a:rPr>
              <a:t>Category three</a:t>
            </a:r>
            <a:endParaRPr lang="de-DE" sz="1600" dirty="0">
              <a:solidFill>
                <a:schemeClr val="tx2"/>
              </a:solidFill>
            </a:endParaRPr>
          </a:p>
        </p:txBody>
      </p:sp>
      <p:sp>
        <p:nvSpPr>
          <p:cNvPr id="14" name="Text Box 50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3228975" y="1519784"/>
            <a:ext cx="2686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zh-CN" sz="1600" dirty="0" smtClean="0">
                <a:solidFill>
                  <a:schemeClr val="tx2"/>
                </a:solidFill>
              </a:rPr>
              <a:t>Category two</a:t>
            </a:r>
            <a:endParaRPr lang="de-DE" sz="1600" dirty="0">
              <a:solidFill>
                <a:schemeClr val="tx2"/>
              </a:solidFill>
            </a:endParaRPr>
          </a:p>
        </p:txBody>
      </p:sp>
      <p:sp>
        <p:nvSpPr>
          <p:cNvPr id="11" name="Text Box 41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590655" y="1496162"/>
            <a:ext cx="2668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zh-CN" sz="1600" dirty="0" smtClean="0">
                <a:solidFill>
                  <a:schemeClr val="bg1"/>
                </a:solidFill>
              </a:rPr>
              <a:t>Category one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9" name="AutoShape 4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323850" y="1914525"/>
            <a:ext cx="8496300" cy="3886200"/>
          </a:xfrm>
          <a:prstGeom prst="roundRect">
            <a:avLst>
              <a:gd name="adj" fmla="val 1838"/>
            </a:avLst>
          </a:prstGeom>
          <a:gradFill rotWithShape="1">
            <a:gsLst>
              <a:gs pos="0">
                <a:srgbClr val="DBDBDB"/>
              </a:gs>
              <a:gs pos="100000">
                <a:srgbClr val="DBDBDB">
                  <a:gamma/>
                  <a:tint val="22353"/>
                  <a:invGamma/>
                </a:srgbClr>
              </a:gs>
            </a:gsLst>
            <a:lin ang="5400000" scaled="1"/>
          </a:gradFill>
          <a:ln w="19050" algn="ctr">
            <a:solidFill>
              <a:srgbClr val="92D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>
              <a:solidFill>
                <a:srgbClr val="000000"/>
              </a:solidFill>
              <a:ea typeface="+mn-ea"/>
            </a:endParaRPr>
          </a:p>
        </p:txBody>
      </p:sp>
      <p:sp>
        <p:nvSpPr>
          <p:cNvPr id="20" name="longtext3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466725" y="2609003"/>
            <a:ext cx="4022725" cy="30892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blurRad="1270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8000" tIns="108000" rIns="144000" bIns="72000" anchor="ctr" anchorCtr="0"/>
          <a:lstStyle/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dirty="0" smtClean="0">
                <a:solidFill>
                  <a:schemeClr val="tx2"/>
                </a:solidFill>
              </a:rPr>
              <a:t>Text three</a:t>
            </a:r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dirty="0" smtClean="0">
                <a:solidFill>
                  <a:schemeClr val="tx2"/>
                </a:solidFill>
              </a:rPr>
              <a:t>Text three</a:t>
            </a:r>
            <a:endParaRPr lang="de-DE" altLang="zh-CN" dirty="0" smtClean="0">
              <a:solidFill>
                <a:schemeClr val="tx2"/>
              </a:solidFill>
            </a:endParaRPr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dirty="0" smtClean="0">
                <a:solidFill>
                  <a:schemeClr val="tx2"/>
                </a:solidFill>
              </a:rPr>
              <a:t>Text three</a:t>
            </a:r>
            <a:endParaRPr lang="de-DE" altLang="zh-CN" dirty="0" smtClean="0">
              <a:solidFill>
                <a:schemeClr val="tx2"/>
              </a:solidFill>
            </a:endParaRPr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dirty="0" smtClean="0">
                <a:solidFill>
                  <a:schemeClr val="tx2"/>
                </a:solidFill>
              </a:rPr>
              <a:t>Text three</a:t>
            </a:r>
            <a:endParaRPr lang="de-DE" altLang="zh-CN" dirty="0" smtClean="0">
              <a:solidFill>
                <a:schemeClr val="tx2"/>
              </a:solidFill>
            </a:endParaRPr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2"/>
              </a:solidFill>
            </a:endParaRPr>
          </a:p>
        </p:txBody>
      </p:sp>
      <p:sp>
        <p:nvSpPr>
          <p:cNvPr id="10" name="Pic 3" descr="Bild4"/>
          <p:cNvSpPr>
            <a:spLocks noChangeArrowheads="1"/>
          </p:cNvSpPr>
          <p:nvPr/>
        </p:nvSpPr>
        <p:spPr bwMode="gray">
          <a:xfrm>
            <a:off x="4574498" y="2205038"/>
            <a:ext cx="4032250" cy="3452812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12700" algn="ctr">
            <a:solidFill>
              <a:srgbClr val="DDDDDD"/>
            </a:solidFill>
            <a:miter lim="800000"/>
            <a:headEnd/>
            <a:tailEnd/>
          </a:ln>
          <a:effectLst>
            <a:outerShdw blurRad="1270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8000" tIns="108000" rIns="144000" bIns="72000" anchor="ctr"/>
          <a:lstStyle/>
          <a:p>
            <a:pPr algn="ctr"/>
            <a:endParaRPr lang="de-DE" smtClean="0">
              <a:solidFill>
                <a:srgbClr val="000000"/>
              </a:solidFill>
              <a:ea typeface="+mn-ea"/>
            </a:endParaRPr>
          </a:p>
          <a:p>
            <a:endParaRPr lang="de-DE">
              <a:solidFill>
                <a:srgbClr val="000000"/>
              </a:solidFill>
              <a:ea typeface="+mn-ea"/>
            </a:endParaRPr>
          </a:p>
        </p:txBody>
      </p:sp>
      <p:sp>
        <p:nvSpPr>
          <p:cNvPr id="19" name="longtext2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468772" y="2564044"/>
            <a:ext cx="4022725" cy="30892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blurRad="1270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8000" tIns="108000" rIns="144000" bIns="72000" anchor="ctr" anchorCtr="0"/>
          <a:lstStyle/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dirty="0" smtClean="0">
                <a:solidFill>
                  <a:schemeClr val="tx2"/>
                </a:solidFill>
              </a:rPr>
              <a:t>Text two</a:t>
            </a:r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dirty="0" smtClean="0">
                <a:solidFill>
                  <a:schemeClr val="tx2"/>
                </a:solidFill>
              </a:rPr>
              <a:t>Text two</a:t>
            </a:r>
            <a:endParaRPr lang="de-DE" altLang="zh-CN" dirty="0" smtClean="0">
              <a:solidFill>
                <a:schemeClr val="tx2"/>
              </a:solidFill>
            </a:endParaRPr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dirty="0" smtClean="0">
                <a:solidFill>
                  <a:schemeClr val="tx2"/>
                </a:solidFill>
              </a:rPr>
              <a:t>Text two</a:t>
            </a:r>
            <a:endParaRPr lang="de-DE" altLang="zh-CN" dirty="0" smtClean="0">
              <a:solidFill>
                <a:schemeClr val="tx2"/>
              </a:solidFill>
            </a:endParaRPr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dirty="0" smtClean="0">
                <a:solidFill>
                  <a:schemeClr val="tx2"/>
                </a:solidFill>
              </a:rPr>
              <a:t>Text two</a:t>
            </a:r>
            <a:endParaRPr lang="de-DE" altLang="zh-CN" dirty="0" smtClean="0">
              <a:solidFill>
                <a:schemeClr val="tx2"/>
              </a:solidFill>
            </a:endParaRPr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dirty="0" smtClean="0">
                <a:solidFill>
                  <a:schemeClr val="tx2"/>
                </a:solidFill>
              </a:rPr>
              <a:t>Text two</a:t>
            </a:r>
            <a:endParaRPr lang="de-DE" altLang="zh-CN" dirty="0" smtClean="0">
              <a:solidFill>
                <a:schemeClr val="tx2"/>
              </a:solidFill>
            </a:endParaRPr>
          </a:p>
          <a:p>
            <a:pPr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</a:pPr>
            <a:endParaRPr lang="de-DE" dirty="0">
              <a:solidFill>
                <a:schemeClr val="tx2"/>
              </a:solidFill>
            </a:endParaRPr>
          </a:p>
        </p:txBody>
      </p:sp>
      <p:pic>
        <p:nvPicPr>
          <p:cNvPr id="1027" name="Pic 2" descr="D:\PPT资源\图片\精选26\精选26\精选26 (12).jpg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08213"/>
            <a:ext cx="4032000" cy="345240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12700" algn="ctr">
            <a:solidFill>
              <a:srgbClr val="DDDDDD"/>
            </a:solidFill>
            <a:miter lim="800000"/>
            <a:headEnd/>
            <a:tailEnd/>
          </a:ln>
          <a:effectLst>
            <a:outerShdw blurRad="127000" dist="38100" dir="2700000" algn="tl" rotWithShape="0">
              <a:prstClr val="black">
                <a:alpha val="40000"/>
              </a:prstClr>
            </a:outerShdw>
          </a:effectLst>
          <a:extLst/>
        </p:spPr>
      </p:pic>
      <p:sp>
        <p:nvSpPr>
          <p:cNvPr id="13" name="longtext1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461360" y="2568575"/>
            <a:ext cx="4022725" cy="30892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blurRad="1270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8000" tIns="108000" rIns="144000" bIns="72000" anchor="ctr" anchorCtr="0"/>
          <a:lstStyle/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dirty="0" smtClean="0">
                <a:solidFill>
                  <a:schemeClr val="tx2"/>
                </a:solidFill>
              </a:rPr>
              <a:t>Text one</a:t>
            </a:r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dirty="0" smtClean="0">
                <a:solidFill>
                  <a:schemeClr val="tx2"/>
                </a:solidFill>
              </a:rPr>
              <a:t>Text one</a:t>
            </a:r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dirty="0" smtClean="0">
                <a:solidFill>
                  <a:schemeClr val="tx2"/>
                </a:solidFill>
              </a:rPr>
              <a:t>Text one</a:t>
            </a:r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dirty="0" smtClean="0">
                <a:solidFill>
                  <a:schemeClr val="tx2"/>
                </a:solidFill>
              </a:rPr>
              <a:t>Text one</a:t>
            </a:r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dirty="0" smtClean="0">
                <a:solidFill>
                  <a:schemeClr val="tx2"/>
                </a:solidFill>
              </a:rPr>
              <a:t>Text one</a:t>
            </a:r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endParaRPr lang="en-US" altLang="zh-CN" dirty="0" smtClean="0">
              <a:solidFill>
                <a:schemeClr val="tx2"/>
              </a:solidFill>
            </a:endParaRPr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endParaRPr lang="de-DE" dirty="0">
              <a:solidFill>
                <a:schemeClr val="tx2"/>
              </a:solidFill>
            </a:endParaRPr>
          </a:p>
        </p:txBody>
      </p:sp>
      <p:pic>
        <p:nvPicPr>
          <p:cNvPr id="1028" name="Pic 1" descr="D:\PPT资源\图片\精选38\精选38\精选38（www.rapidbbs.cn） (26).jpg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688" y="2200919"/>
            <a:ext cx="4032000" cy="345240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12700" algn="ctr">
            <a:solidFill>
              <a:srgbClr val="DDDDDD"/>
            </a:solidFill>
            <a:miter lim="800000"/>
            <a:headEnd/>
            <a:tailEnd/>
          </a:ln>
          <a:effectLst>
            <a:outerShdw blurRad="127000" dist="38100" dir="2700000" algn="tl" rotWithShape="0">
              <a:prstClr val="black">
                <a:alpha val="40000"/>
              </a:prstClr>
            </a:outerShdw>
          </a:effectLst>
          <a:extLst/>
        </p:spPr>
      </p:pic>
      <p:sp>
        <p:nvSpPr>
          <p:cNvPr id="12" name="Rectangle 46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466725" y="2208213"/>
            <a:ext cx="4022725" cy="36036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 w="12700" algn="ctr">
            <a:solidFill>
              <a:srgbClr val="C0C0C0"/>
            </a:solidFill>
            <a:miter lim="800000"/>
            <a:headEnd/>
            <a:tailEnd/>
          </a:ln>
          <a:effectLst>
            <a:outerShdw blurRad="1270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endParaRPr lang="de-DE" b="1" dirty="0">
              <a:solidFill>
                <a:srgbClr val="000000"/>
              </a:solidFill>
              <a:latin typeface="Calibri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931720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25" grpId="0" animBg="1"/>
      <p:bldP spid="7" grpId="0" animBg="1"/>
      <p:bldP spid="7" grpId="1" animBg="1"/>
      <p:bldP spid="7" grpId="2" animBg="1"/>
      <p:bldP spid="18" grpId="0" animBg="1"/>
      <p:bldP spid="18" grpId="1" animBg="1"/>
      <p:bldP spid="18" grpId="2" animBg="1"/>
      <p:bldP spid="24" grpId="0" animBg="1"/>
      <p:bldP spid="24" grpId="1" animBg="1"/>
      <p:bldP spid="24" grpId="2" animBg="1"/>
      <p:bldP spid="24" grpId="3" animBg="1"/>
      <p:bldP spid="16" grpId="0" animBg="1"/>
      <p:bldP spid="16" grpId="1" animBg="1"/>
      <p:bldP spid="16" grpId="2" animBg="1"/>
      <p:bldP spid="8" grpId="0" animBg="1"/>
      <p:bldP spid="8" grpId="1" animBg="1"/>
      <p:bldP spid="8" grpId="2" animBg="1"/>
      <p:bldP spid="15" grpId="0"/>
      <p:bldP spid="15" grpId="1"/>
      <p:bldP spid="15" grpId="2"/>
      <p:bldP spid="14" grpId="0"/>
      <p:bldP spid="14" grpId="1"/>
      <p:bldP spid="14" grpId="2"/>
      <p:bldP spid="11" grpId="0"/>
      <p:bldP spid="11" grpId="1"/>
      <p:bldP spid="11" grpId="2"/>
      <p:bldP spid="20" grpId="0" animBg="1"/>
      <p:bldP spid="20" grpId="1" animBg="1"/>
      <p:bldP spid="20" grpId="2" animBg="1"/>
      <p:bldP spid="10" grpId="0" animBg="1"/>
      <p:bldP spid="10" grpId="1" animBg="1"/>
      <p:bldP spid="10" grpId="2" animBg="1"/>
      <p:bldP spid="19" grpId="0" animBg="1"/>
      <p:bldP spid="19" grpId="1" animBg="1"/>
      <p:bldP spid="19" grpId="2" animBg="1"/>
      <p:bldP spid="13" grpId="0" animBg="1"/>
      <p:bldP spid="13" grpId="1" animBg="1"/>
      <p:bldP spid="13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www.e-chinalife.com</a:t>
            </a:r>
            <a:endParaRPr lang="en-US" altLang="ko-KR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E913-7199-4945-8322-E34E805DABA8}" type="slidenum">
              <a:rPr lang="ko-KR" altLang="en-US" smtClean="0"/>
              <a:pPr/>
              <a:t>3</a:t>
            </a:fld>
            <a:endParaRPr lang="en-US" altLang="ko-KR"/>
          </a:p>
        </p:txBody>
      </p:sp>
      <p:sp>
        <p:nvSpPr>
          <p:cNvPr id="6" name="Grayform 4" descr="© INSCALE GmbH, 26.05.2010&#10;http://www.presentationload.com/"/>
          <p:cNvSpPr>
            <a:spLocks/>
          </p:cNvSpPr>
          <p:nvPr/>
        </p:nvSpPr>
        <p:spPr bwMode="gray">
          <a:xfrm>
            <a:off x="6340747" y="1506457"/>
            <a:ext cx="2449512" cy="506412"/>
          </a:xfrm>
          <a:custGeom>
            <a:avLst/>
            <a:gdLst/>
            <a:ahLst/>
            <a:cxnLst>
              <a:cxn ang="0">
                <a:pos x="748" y="113"/>
              </a:cxn>
              <a:cxn ang="0">
                <a:pos x="726" y="113"/>
              </a:cxn>
              <a:cxn ang="0">
                <a:pos x="703" y="91"/>
              </a:cxn>
              <a:cxn ang="0">
                <a:pos x="703" y="23"/>
              </a:cxn>
              <a:cxn ang="0">
                <a:pos x="680" y="0"/>
              </a:cxn>
              <a:cxn ang="0">
                <a:pos x="90" y="0"/>
              </a:cxn>
              <a:cxn ang="0">
                <a:pos x="68" y="23"/>
              </a:cxn>
              <a:cxn ang="0">
                <a:pos x="68" y="91"/>
              </a:cxn>
              <a:cxn ang="0">
                <a:pos x="45" y="113"/>
              </a:cxn>
              <a:cxn ang="0">
                <a:pos x="22" y="113"/>
              </a:cxn>
              <a:cxn ang="0">
                <a:pos x="0" y="136"/>
              </a:cxn>
              <a:cxn ang="0">
                <a:pos x="0" y="159"/>
              </a:cxn>
              <a:cxn ang="0">
                <a:pos x="771" y="159"/>
              </a:cxn>
              <a:cxn ang="0">
                <a:pos x="771" y="136"/>
              </a:cxn>
              <a:cxn ang="0">
                <a:pos x="748" y="113"/>
              </a:cxn>
            </a:cxnLst>
            <a:rect l="0" t="0" r="r" b="b"/>
            <a:pathLst>
              <a:path w="771" h="159">
                <a:moveTo>
                  <a:pt x="748" y="113"/>
                </a:moveTo>
                <a:cubicBezTo>
                  <a:pt x="726" y="113"/>
                  <a:pt x="726" y="113"/>
                  <a:pt x="726" y="113"/>
                </a:cubicBezTo>
                <a:cubicBezTo>
                  <a:pt x="713" y="113"/>
                  <a:pt x="703" y="103"/>
                  <a:pt x="703" y="91"/>
                </a:cubicBezTo>
                <a:cubicBezTo>
                  <a:pt x="703" y="23"/>
                  <a:pt x="703" y="23"/>
                  <a:pt x="703" y="23"/>
                </a:cubicBezTo>
                <a:cubicBezTo>
                  <a:pt x="703" y="10"/>
                  <a:pt x="693" y="0"/>
                  <a:pt x="680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78" y="0"/>
                  <a:pt x="68" y="10"/>
                  <a:pt x="68" y="23"/>
                </a:cubicBezTo>
                <a:cubicBezTo>
                  <a:pt x="68" y="91"/>
                  <a:pt x="68" y="91"/>
                  <a:pt x="68" y="91"/>
                </a:cubicBezTo>
                <a:cubicBezTo>
                  <a:pt x="68" y="103"/>
                  <a:pt x="58" y="113"/>
                  <a:pt x="45" y="113"/>
                </a:cubicBezTo>
                <a:cubicBezTo>
                  <a:pt x="22" y="113"/>
                  <a:pt x="22" y="113"/>
                  <a:pt x="22" y="113"/>
                </a:cubicBezTo>
                <a:cubicBezTo>
                  <a:pt x="10" y="113"/>
                  <a:pt x="0" y="123"/>
                  <a:pt x="0" y="136"/>
                </a:cubicBezTo>
                <a:cubicBezTo>
                  <a:pt x="0" y="159"/>
                  <a:pt x="0" y="159"/>
                  <a:pt x="0" y="159"/>
                </a:cubicBezTo>
                <a:cubicBezTo>
                  <a:pt x="771" y="159"/>
                  <a:pt x="771" y="159"/>
                  <a:pt x="771" y="159"/>
                </a:cubicBezTo>
                <a:cubicBezTo>
                  <a:pt x="771" y="136"/>
                  <a:pt x="771" y="136"/>
                  <a:pt x="771" y="136"/>
                </a:cubicBezTo>
                <a:cubicBezTo>
                  <a:pt x="771" y="123"/>
                  <a:pt x="761" y="113"/>
                  <a:pt x="748" y="113"/>
                </a:cubicBezTo>
                <a:close/>
              </a:path>
            </a:pathLst>
          </a:custGeom>
          <a:gradFill rotWithShape="1">
            <a:gsLst>
              <a:gs pos="0">
                <a:srgbClr val="DBDBDB"/>
              </a:gs>
              <a:gs pos="100000">
                <a:srgbClr val="DBDBDB">
                  <a:gamma/>
                  <a:tint val="16078"/>
                  <a:invGamma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63500" h="25400"/>
          </a:sp3d>
        </p:spPr>
        <p:txBody>
          <a:bodyPr/>
          <a:lstStyle/>
          <a:p>
            <a:endParaRPr lang="de-DE" noProof="1">
              <a:solidFill>
                <a:srgbClr val="000000"/>
              </a:solidFill>
              <a:ea typeface="+mn-ea"/>
            </a:endParaRPr>
          </a:p>
        </p:txBody>
      </p:sp>
      <p:sp>
        <p:nvSpPr>
          <p:cNvPr id="7" name="Grayform 3" descr="© INSCALE GmbH, 26.05.2010&#10;http://www.presentationload.com/"/>
          <p:cNvSpPr>
            <a:spLocks/>
          </p:cNvSpPr>
          <p:nvPr/>
        </p:nvSpPr>
        <p:spPr bwMode="gray">
          <a:xfrm>
            <a:off x="4357688" y="1506457"/>
            <a:ext cx="2454275" cy="506412"/>
          </a:xfrm>
          <a:custGeom>
            <a:avLst/>
            <a:gdLst/>
            <a:ahLst/>
            <a:cxnLst>
              <a:cxn ang="0">
                <a:pos x="749" y="113"/>
              </a:cxn>
              <a:cxn ang="0">
                <a:pos x="726" y="113"/>
              </a:cxn>
              <a:cxn ang="0">
                <a:pos x="704" y="91"/>
              </a:cxn>
              <a:cxn ang="0">
                <a:pos x="704" y="23"/>
              </a:cxn>
              <a:cxn ang="0">
                <a:pos x="681" y="0"/>
              </a:cxn>
              <a:cxn ang="0">
                <a:pos x="91" y="0"/>
              </a:cxn>
              <a:cxn ang="0">
                <a:pos x="69" y="23"/>
              </a:cxn>
              <a:cxn ang="0">
                <a:pos x="69" y="91"/>
              </a:cxn>
              <a:cxn ang="0">
                <a:pos x="46" y="113"/>
              </a:cxn>
              <a:cxn ang="0">
                <a:pos x="23" y="113"/>
              </a:cxn>
              <a:cxn ang="0">
                <a:pos x="0" y="136"/>
              </a:cxn>
              <a:cxn ang="0">
                <a:pos x="0" y="159"/>
              </a:cxn>
              <a:cxn ang="0">
                <a:pos x="772" y="159"/>
              </a:cxn>
              <a:cxn ang="0">
                <a:pos x="772" y="136"/>
              </a:cxn>
              <a:cxn ang="0">
                <a:pos x="749" y="113"/>
              </a:cxn>
            </a:cxnLst>
            <a:rect l="0" t="0" r="r" b="b"/>
            <a:pathLst>
              <a:path w="772" h="159">
                <a:moveTo>
                  <a:pt x="749" y="113"/>
                </a:moveTo>
                <a:cubicBezTo>
                  <a:pt x="726" y="113"/>
                  <a:pt x="726" y="113"/>
                  <a:pt x="726" y="113"/>
                </a:cubicBezTo>
                <a:cubicBezTo>
                  <a:pt x="714" y="113"/>
                  <a:pt x="704" y="103"/>
                  <a:pt x="704" y="91"/>
                </a:cubicBezTo>
                <a:cubicBezTo>
                  <a:pt x="704" y="23"/>
                  <a:pt x="704" y="23"/>
                  <a:pt x="704" y="23"/>
                </a:cubicBezTo>
                <a:cubicBezTo>
                  <a:pt x="704" y="10"/>
                  <a:pt x="694" y="0"/>
                  <a:pt x="681" y="0"/>
                </a:cubicBezTo>
                <a:cubicBezTo>
                  <a:pt x="91" y="0"/>
                  <a:pt x="91" y="0"/>
                  <a:pt x="91" y="0"/>
                </a:cubicBezTo>
                <a:cubicBezTo>
                  <a:pt x="79" y="0"/>
                  <a:pt x="69" y="10"/>
                  <a:pt x="69" y="23"/>
                </a:cubicBezTo>
                <a:cubicBezTo>
                  <a:pt x="69" y="91"/>
                  <a:pt x="69" y="91"/>
                  <a:pt x="69" y="91"/>
                </a:cubicBezTo>
                <a:cubicBezTo>
                  <a:pt x="69" y="103"/>
                  <a:pt x="58" y="113"/>
                  <a:pt x="46" y="113"/>
                </a:cubicBezTo>
                <a:cubicBezTo>
                  <a:pt x="23" y="113"/>
                  <a:pt x="23" y="113"/>
                  <a:pt x="23" y="113"/>
                </a:cubicBezTo>
                <a:cubicBezTo>
                  <a:pt x="11" y="113"/>
                  <a:pt x="0" y="123"/>
                  <a:pt x="0" y="136"/>
                </a:cubicBezTo>
                <a:cubicBezTo>
                  <a:pt x="0" y="159"/>
                  <a:pt x="0" y="159"/>
                  <a:pt x="0" y="159"/>
                </a:cubicBezTo>
                <a:cubicBezTo>
                  <a:pt x="772" y="159"/>
                  <a:pt x="772" y="159"/>
                  <a:pt x="772" y="159"/>
                </a:cubicBezTo>
                <a:cubicBezTo>
                  <a:pt x="772" y="136"/>
                  <a:pt x="772" y="136"/>
                  <a:pt x="772" y="136"/>
                </a:cubicBezTo>
                <a:cubicBezTo>
                  <a:pt x="772" y="123"/>
                  <a:pt x="762" y="113"/>
                  <a:pt x="749" y="113"/>
                </a:cubicBezTo>
                <a:close/>
              </a:path>
            </a:pathLst>
          </a:custGeom>
          <a:gradFill rotWithShape="1">
            <a:gsLst>
              <a:gs pos="0">
                <a:srgbClr val="DBDBDB"/>
              </a:gs>
              <a:gs pos="100000">
                <a:srgbClr val="DBDBDB">
                  <a:gamma/>
                  <a:tint val="16078"/>
                  <a:invGamma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63500" h="25400"/>
          </a:sp3d>
        </p:spPr>
        <p:txBody>
          <a:bodyPr/>
          <a:lstStyle/>
          <a:p>
            <a:endParaRPr lang="de-DE" noProof="1">
              <a:solidFill>
                <a:srgbClr val="000000"/>
              </a:solidFill>
              <a:ea typeface="+mn-ea"/>
            </a:endParaRPr>
          </a:p>
        </p:txBody>
      </p:sp>
      <p:sp>
        <p:nvSpPr>
          <p:cNvPr id="19" name="Grayform 2" descr="© INSCALE GmbH, 26.05.2010&#10;http://www.presentationload.com/"/>
          <p:cNvSpPr>
            <a:spLocks/>
          </p:cNvSpPr>
          <p:nvPr/>
        </p:nvSpPr>
        <p:spPr bwMode="gray">
          <a:xfrm>
            <a:off x="2358886" y="1506457"/>
            <a:ext cx="2451100" cy="506412"/>
          </a:xfrm>
          <a:custGeom>
            <a:avLst/>
            <a:gdLst/>
            <a:ahLst/>
            <a:cxnLst>
              <a:cxn ang="0">
                <a:pos x="749" y="113"/>
              </a:cxn>
              <a:cxn ang="0">
                <a:pos x="726" y="113"/>
              </a:cxn>
              <a:cxn ang="0">
                <a:pos x="703" y="91"/>
              </a:cxn>
              <a:cxn ang="0">
                <a:pos x="703" y="23"/>
              </a:cxn>
              <a:cxn ang="0">
                <a:pos x="681" y="0"/>
              </a:cxn>
              <a:cxn ang="0">
                <a:pos x="91" y="0"/>
              </a:cxn>
              <a:cxn ang="0">
                <a:pos x="68" y="23"/>
              </a:cxn>
              <a:cxn ang="0">
                <a:pos x="68" y="91"/>
              </a:cxn>
              <a:cxn ang="0">
                <a:pos x="45" y="113"/>
              </a:cxn>
              <a:cxn ang="0">
                <a:pos x="23" y="113"/>
              </a:cxn>
              <a:cxn ang="0">
                <a:pos x="0" y="136"/>
              </a:cxn>
              <a:cxn ang="0">
                <a:pos x="0" y="159"/>
              </a:cxn>
              <a:cxn ang="0">
                <a:pos x="771" y="159"/>
              </a:cxn>
              <a:cxn ang="0">
                <a:pos x="771" y="136"/>
              </a:cxn>
              <a:cxn ang="0">
                <a:pos x="749" y="113"/>
              </a:cxn>
            </a:cxnLst>
            <a:rect l="0" t="0" r="r" b="b"/>
            <a:pathLst>
              <a:path w="771" h="159">
                <a:moveTo>
                  <a:pt x="749" y="113"/>
                </a:moveTo>
                <a:cubicBezTo>
                  <a:pt x="726" y="113"/>
                  <a:pt x="726" y="113"/>
                  <a:pt x="726" y="113"/>
                </a:cubicBezTo>
                <a:cubicBezTo>
                  <a:pt x="713" y="113"/>
                  <a:pt x="703" y="103"/>
                  <a:pt x="703" y="91"/>
                </a:cubicBezTo>
                <a:cubicBezTo>
                  <a:pt x="703" y="23"/>
                  <a:pt x="703" y="23"/>
                  <a:pt x="703" y="23"/>
                </a:cubicBezTo>
                <a:cubicBezTo>
                  <a:pt x="703" y="10"/>
                  <a:pt x="693" y="0"/>
                  <a:pt x="681" y="0"/>
                </a:cubicBezTo>
                <a:cubicBezTo>
                  <a:pt x="91" y="0"/>
                  <a:pt x="91" y="0"/>
                  <a:pt x="91" y="0"/>
                </a:cubicBezTo>
                <a:cubicBezTo>
                  <a:pt x="78" y="0"/>
                  <a:pt x="68" y="10"/>
                  <a:pt x="68" y="23"/>
                </a:cubicBezTo>
                <a:cubicBezTo>
                  <a:pt x="68" y="91"/>
                  <a:pt x="68" y="91"/>
                  <a:pt x="68" y="91"/>
                </a:cubicBezTo>
                <a:cubicBezTo>
                  <a:pt x="68" y="103"/>
                  <a:pt x="58" y="113"/>
                  <a:pt x="45" y="113"/>
                </a:cubicBezTo>
                <a:cubicBezTo>
                  <a:pt x="23" y="113"/>
                  <a:pt x="23" y="113"/>
                  <a:pt x="23" y="113"/>
                </a:cubicBezTo>
                <a:cubicBezTo>
                  <a:pt x="10" y="113"/>
                  <a:pt x="0" y="123"/>
                  <a:pt x="0" y="136"/>
                </a:cubicBezTo>
                <a:cubicBezTo>
                  <a:pt x="0" y="159"/>
                  <a:pt x="0" y="159"/>
                  <a:pt x="0" y="159"/>
                </a:cubicBezTo>
                <a:cubicBezTo>
                  <a:pt x="771" y="159"/>
                  <a:pt x="771" y="159"/>
                  <a:pt x="771" y="159"/>
                </a:cubicBezTo>
                <a:cubicBezTo>
                  <a:pt x="771" y="136"/>
                  <a:pt x="771" y="136"/>
                  <a:pt x="771" y="136"/>
                </a:cubicBezTo>
                <a:cubicBezTo>
                  <a:pt x="771" y="123"/>
                  <a:pt x="761" y="113"/>
                  <a:pt x="749" y="113"/>
                </a:cubicBezTo>
                <a:close/>
              </a:path>
            </a:pathLst>
          </a:custGeom>
          <a:gradFill rotWithShape="1">
            <a:gsLst>
              <a:gs pos="0">
                <a:srgbClr val="DBDBDB"/>
              </a:gs>
              <a:gs pos="100000">
                <a:srgbClr val="DBDBDB">
                  <a:gamma/>
                  <a:tint val="16078"/>
                  <a:invGamma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63500" h="25400"/>
          </a:sp3d>
        </p:spPr>
        <p:txBody>
          <a:bodyPr/>
          <a:lstStyle/>
          <a:p>
            <a:endParaRPr lang="de-DE" noProof="1">
              <a:solidFill>
                <a:srgbClr val="000000"/>
              </a:solidFill>
              <a:ea typeface="+mn-ea"/>
            </a:endParaRPr>
          </a:p>
        </p:txBody>
      </p:sp>
      <p:sp>
        <p:nvSpPr>
          <p:cNvPr id="8" name="Grayform 1" descr="© INSCALE GmbH, 26.05.2010&#10;http://www.presentationload.com/"/>
          <p:cNvSpPr>
            <a:spLocks/>
          </p:cNvSpPr>
          <p:nvPr/>
        </p:nvSpPr>
        <p:spPr bwMode="gray">
          <a:xfrm>
            <a:off x="338138" y="1506457"/>
            <a:ext cx="2451100" cy="506412"/>
          </a:xfrm>
          <a:custGeom>
            <a:avLst/>
            <a:gdLst/>
            <a:ahLst/>
            <a:cxnLst>
              <a:cxn ang="0">
                <a:pos x="749" y="113"/>
              </a:cxn>
              <a:cxn ang="0">
                <a:pos x="726" y="113"/>
              </a:cxn>
              <a:cxn ang="0">
                <a:pos x="703" y="91"/>
              </a:cxn>
              <a:cxn ang="0">
                <a:pos x="703" y="23"/>
              </a:cxn>
              <a:cxn ang="0">
                <a:pos x="681" y="0"/>
              </a:cxn>
              <a:cxn ang="0">
                <a:pos x="91" y="0"/>
              </a:cxn>
              <a:cxn ang="0">
                <a:pos x="68" y="23"/>
              </a:cxn>
              <a:cxn ang="0">
                <a:pos x="68" y="91"/>
              </a:cxn>
              <a:cxn ang="0">
                <a:pos x="45" y="113"/>
              </a:cxn>
              <a:cxn ang="0">
                <a:pos x="23" y="113"/>
              </a:cxn>
              <a:cxn ang="0">
                <a:pos x="0" y="136"/>
              </a:cxn>
              <a:cxn ang="0">
                <a:pos x="0" y="159"/>
              </a:cxn>
              <a:cxn ang="0">
                <a:pos x="771" y="159"/>
              </a:cxn>
              <a:cxn ang="0">
                <a:pos x="771" y="136"/>
              </a:cxn>
              <a:cxn ang="0">
                <a:pos x="749" y="113"/>
              </a:cxn>
            </a:cxnLst>
            <a:rect l="0" t="0" r="r" b="b"/>
            <a:pathLst>
              <a:path w="771" h="159">
                <a:moveTo>
                  <a:pt x="749" y="113"/>
                </a:moveTo>
                <a:cubicBezTo>
                  <a:pt x="726" y="113"/>
                  <a:pt x="726" y="113"/>
                  <a:pt x="726" y="113"/>
                </a:cubicBezTo>
                <a:cubicBezTo>
                  <a:pt x="713" y="113"/>
                  <a:pt x="703" y="103"/>
                  <a:pt x="703" y="91"/>
                </a:cubicBezTo>
                <a:cubicBezTo>
                  <a:pt x="703" y="23"/>
                  <a:pt x="703" y="23"/>
                  <a:pt x="703" y="23"/>
                </a:cubicBezTo>
                <a:cubicBezTo>
                  <a:pt x="703" y="10"/>
                  <a:pt x="693" y="0"/>
                  <a:pt x="681" y="0"/>
                </a:cubicBezTo>
                <a:cubicBezTo>
                  <a:pt x="91" y="0"/>
                  <a:pt x="91" y="0"/>
                  <a:pt x="91" y="0"/>
                </a:cubicBezTo>
                <a:cubicBezTo>
                  <a:pt x="78" y="0"/>
                  <a:pt x="68" y="10"/>
                  <a:pt x="68" y="23"/>
                </a:cubicBezTo>
                <a:cubicBezTo>
                  <a:pt x="68" y="91"/>
                  <a:pt x="68" y="91"/>
                  <a:pt x="68" y="91"/>
                </a:cubicBezTo>
                <a:cubicBezTo>
                  <a:pt x="68" y="103"/>
                  <a:pt x="58" y="113"/>
                  <a:pt x="45" y="113"/>
                </a:cubicBezTo>
                <a:cubicBezTo>
                  <a:pt x="23" y="113"/>
                  <a:pt x="23" y="113"/>
                  <a:pt x="23" y="113"/>
                </a:cubicBezTo>
                <a:cubicBezTo>
                  <a:pt x="10" y="113"/>
                  <a:pt x="0" y="123"/>
                  <a:pt x="0" y="136"/>
                </a:cubicBezTo>
                <a:cubicBezTo>
                  <a:pt x="0" y="159"/>
                  <a:pt x="0" y="159"/>
                  <a:pt x="0" y="159"/>
                </a:cubicBezTo>
                <a:cubicBezTo>
                  <a:pt x="771" y="159"/>
                  <a:pt x="771" y="159"/>
                  <a:pt x="771" y="159"/>
                </a:cubicBezTo>
                <a:cubicBezTo>
                  <a:pt x="771" y="136"/>
                  <a:pt x="771" y="136"/>
                  <a:pt x="771" y="136"/>
                </a:cubicBezTo>
                <a:cubicBezTo>
                  <a:pt x="771" y="123"/>
                  <a:pt x="761" y="113"/>
                  <a:pt x="749" y="113"/>
                </a:cubicBezTo>
                <a:close/>
              </a:path>
            </a:pathLst>
          </a:custGeom>
          <a:gradFill rotWithShape="1">
            <a:gsLst>
              <a:gs pos="0">
                <a:srgbClr val="DBDBDB"/>
              </a:gs>
              <a:gs pos="100000">
                <a:srgbClr val="DBDBDB">
                  <a:gamma/>
                  <a:tint val="16078"/>
                  <a:invGamma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63500" h="25400"/>
          </a:sp3d>
        </p:spPr>
        <p:txBody>
          <a:bodyPr/>
          <a:lstStyle/>
          <a:p>
            <a:endParaRPr lang="de-DE" noProof="1">
              <a:solidFill>
                <a:srgbClr val="000000"/>
              </a:solidFill>
              <a:ea typeface="+mn-ea"/>
            </a:endParaRPr>
          </a:p>
        </p:txBody>
      </p:sp>
      <p:sp>
        <p:nvSpPr>
          <p:cNvPr id="18" name="Redform 4" descr="© INSCALE GmbH, 26.05.2010&#10;http://www.presentationload.com/"/>
          <p:cNvSpPr>
            <a:spLocks/>
          </p:cNvSpPr>
          <p:nvPr/>
        </p:nvSpPr>
        <p:spPr bwMode="gray">
          <a:xfrm>
            <a:off x="6347746" y="1501577"/>
            <a:ext cx="2454275" cy="506412"/>
          </a:xfrm>
          <a:custGeom>
            <a:avLst/>
            <a:gdLst/>
            <a:ahLst/>
            <a:cxnLst>
              <a:cxn ang="0">
                <a:pos x="749" y="113"/>
              </a:cxn>
              <a:cxn ang="0">
                <a:pos x="726" y="113"/>
              </a:cxn>
              <a:cxn ang="0">
                <a:pos x="704" y="91"/>
              </a:cxn>
              <a:cxn ang="0">
                <a:pos x="704" y="23"/>
              </a:cxn>
              <a:cxn ang="0">
                <a:pos x="681" y="0"/>
              </a:cxn>
              <a:cxn ang="0">
                <a:pos x="91" y="0"/>
              </a:cxn>
              <a:cxn ang="0">
                <a:pos x="68" y="23"/>
              </a:cxn>
              <a:cxn ang="0">
                <a:pos x="68" y="91"/>
              </a:cxn>
              <a:cxn ang="0">
                <a:pos x="46" y="113"/>
              </a:cxn>
              <a:cxn ang="0">
                <a:pos x="23" y="113"/>
              </a:cxn>
              <a:cxn ang="0">
                <a:pos x="0" y="136"/>
              </a:cxn>
              <a:cxn ang="0">
                <a:pos x="0" y="159"/>
              </a:cxn>
              <a:cxn ang="0">
                <a:pos x="772" y="159"/>
              </a:cxn>
              <a:cxn ang="0">
                <a:pos x="772" y="136"/>
              </a:cxn>
              <a:cxn ang="0">
                <a:pos x="749" y="113"/>
              </a:cxn>
            </a:cxnLst>
            <a:rect l="0" t="0" r="r" b="b"/>
            <a:pathLst>
              <a:path w="772" h="159">
                <a:moveTo>
                  <a:pt x="749" y="113"/>
                </a:moveTo>
                <a:cubicBezTo>
                  <a:pt x="726" y="113"/>
                  <a:pt x="726" y="113"/>
                  <a:pt x="726" y="113"/>
                </a:cubicBezTo>
                <a:cubicBezTo>
                  <a:pt x="714" y="113"/>
                  <a:pt x="704" y="103"/>
                  <a:pt x="704" y="91"/>
                </a:cubicBezTo>
                <a:cubicBezTo>
                  <a:pt x="704" y="23"/>
                  <a:pt x="704" y="23"/>
                  <a:pt x="704" y="23"/>
                </a:cubicBezTo>
                <a:cubicBezTo>
                  <a:pt x="704" y="10"/>
                  <a:pt x="693" y="0"/>
                  <a:pt x="681" y="0"/>
                </a:cubicBezTo>
                <a:cubicBezTo>
                  <a:pt x="91" y="0"/>
                  <a:pt x="91" y="0"/>
                  <a:pt x="91" y="0"/>
                </a:cubicBezTo>
                <a:cubicBezTo>
                  <a:pt x="78" y="0"/>
                  <a:pt x="68" y="10"/>
                  <a:pt x="68" y="23"/>
                </a:cubicBezTo>
                <a:cubicBezTo>
                  <a:pt x="68" y="91"/>
                  <a:pt x="68" y="91"/>
                  <a:pt x="68" y="91"/>
                </a:cubicBezTo>
                <a:cubicBezTo>
                  <a:pt x="68" y="103"/>
                  <a:pt x="58" y="113"/>
                  <a:pt x="46" y="113"/>
                </a:cubicBezTo>
                <a:cubicBezTo>
                  <a:pt x="23" y="113"/>
                  <a:pt x="23" y="113"/>
                  <a:pt x="23" y="113"/>
                </a:cubicBezTo>
                <a:cubicBezTo>
                  <a:pt x="10" y="113"/>
                  <a:pt x="0" y="123"/>
                  <a:pt x="0" y="136"/>
                </a:cubicBezTo>
                <a:cubicBezTo>
                  <a:pt x="0" y="159"/>
                  <a:pt x="0" y="159"/>
                  <a:pt x="0" y="159"/>
                </a:cubicBezTo>
                <a:cubicBezTo>
                  <a:pt x="772" y="159"/>
                  <a:pt x="772" y="159"/>
                  <a:pt x="772" y="159"/>
                </a:cubicBezTo>
                <a:cubicBezTo>
                  <a:pt x="772" y="136"/>
                  <a:pt x="772" y="136"/>
                  <a:pt x="772" y="136"/>
                </a:cubicBezTo>
                <a:cubicBezTo>
                  <a:pt x="772" y="123"/>
                  <a:pt x="761" y="113"/>
                  <a:pt x="749" y="113"/>
                </a:cubicBezTo>
                <a:close/>
              </a:path>
            </a:pathLst>
          </a:custGeom>
          <a:gradFill rotWithShape="1">
            <a:gsLst>
              <a:gs pos="100000">
                <a:srgbClr val="A50021"/>
              </a:gs>
              <a:gs pos="0">
                <a:srgbClr val="C00000"/>
              </a:gs>
            </a:gsLst>
            <a:lin ang="5400000" scaled="1"/>
          </a:gradFill>
          <a:ln w="12700" cmpd="sng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63500" h="25400"/>
          </a:sp3d>
        </p:spPr>
        <p:txBody>
          <a:bodyPr/>
          <a:lstStyle/>
          <a:p>
            <a:endParaRPr lang="de-DE" noProof="1">
              <a:solidFill>
                <a:srgbClr val="000000"/>
              </a:solidFill>
              <a:ea typeface="+mn-ea"/>
            </a:endParaRPr>
          </a:p>
        </p:txBody>
      </p:sp>
      <p:sp>
        <p:nvSpPr>
          <p:cNvPr id="17" name="Redform 3" descr="© INSCALE GmbH, 26.05.2010&#10;http://www.presentationload.com/"/>
          <p:cNvSpPr>
            <a:spLocks/>
          </p:cNvSpPr>
          <p:nvPr/>
        </p:nvSpPr>
        <p:spPr bwMode="gray">
          <a:xfrm>
            <a:off x="4384683" y="1501577"/>
            <a:ext cx="2454275" cy="506412"/>
          </a:xfrm>
          <a:custGeom>
            <a:avLst/>
            <a:gdLst/>
            <a:ahLst/>
            <a:cxnLst>
              <a:cxn ang="0">
                <a:pos x="749" y="113"/>
              </a:cxn>
              <a:cxn ang="0">
                <a:pos x="726" y="113"/>
              </a:cxn>
              <a:cxn ang="0">
                <a:pos x="704" y="91"/>
              </a:cxn>
              <a:cxn ang="0">
                <a:pos x="704" y="23"/>
              </a:cxn>
              <a:cxn ang="0">
                <a:pos x="681" y="0"/>
              </a:cxn>
              <a:cxn ang="0">
                <a:pos x="91" y="0"/>
              </a:cxn>
              <a:cxn ang="0">
                <a:pos x="68" y="23"/>
              </a:cxn>
              <a:cxn ang="0">
                <a:pos x="68" y="91"/>
              </a:cxn>
              <a:cxn ang="0">
                <a:pos x="46" y="113"/>
              </a:cxn>
              <a:cxn ang="0">
                <a:pos x="23" y="113"/>
              </a:cxn>
              <a:cxn ang="0">
                <a:pos x="0" y="136"/>
              </a:cxn>
              <a:cxn ang="0">
                <a:pos x="0" y="159"/>
              </a:cxn>
              <a:cxn ang="0">
                <a:pos x="772" y="159"/>
              </a:cxn>
              <a:cxn ang="0">
                <a:pos x="772" y="136"/>
              </a:cxn>
              <a:cxn ang="0">
                <a:pos x="749" y="113"/>
              </a:cxn>
            </a:cxnLst>
            <a:rect l="0" t="0" r="r" b="b"/>
            <a:pathLst>
              <a:path w="772" h="159">
                <a:moveTo>
                  <a:pt x="749" y="113"/>
                </a:moveTo>
                <a:cubicBezTo>
                  <a:pt x="726" y="113"/>
                  <a:pt x="726" y="113"/>
                  <a:pt x="726" y="113"/>
                </a:cubicBezTo>
                <a:cubicBezTo>
                  <a:pt x="714" y="113"/>
                  <a:pt x="704" y="103"/>
                  <a:pt x="704" y="91"/>
                </a:cubicBezTo>
                <a:cubicBezTo>
                  <a:pt x="704" y="23"/>
                  <a:pt x="704" y="23"/>
                  <a:pt x="704" y="23"/>
                </a:cubicBezTo>
                <a:cubicBezTo>
                  <a:pt x="704" y="10"/>
                  <a:pt x="693" y="0"/>
                  <a:pt x="681" y="0"/>
                </a:cubicBezTo>
                <a:cubicBezTo>
                  <a:pt x="91" y="0"/>
                  <a:pt x="91" y="0"/>
                  <a:pt x="91" y="0"/>
                </a:cubicBezTo>
                <a:cubicBezTo>
                  <a:pt x="78" y="0"/>
                  <a:pt x="68" y="10"/>
                  <a:pt x="68" y="23"/>
                </a:cubicBezTo>
                <a:cubicBezTo>
                  <a:pt x="68" y="91"/>
                  <a:pt x="68" y="91"/>
                  <a:pt x="68" y="91"/>
                </a:cubicBezTo>
                <a:cubicBezTo>
                  <a:pt x="68" y="103"/>
                  <a:pt x="58" y="113"/>
                  <a:pt x="46" y="113"/>
                </a:cubicBezTo>
                <a:cubicBezTo>
                  <a:pt x="23" y="113"/>
                  <a:pt x="23" y="113"/>
                  <a:pt x="23" y="113"/>
                </a:cubicBezTo>
                <a:cubicBezTo>
                  <a:pt x="10" y="113"/>
                  <a:pt x="0" y="123"/>
                  <a:pt x="0" y="136"/>
                </a:cubicBezTo>
                <a:cubicBezTo>
                  <a:pt x="0" y="159"/>
                  <a:pt x="0" y="159"/>
                  <a:pt x="0" y="159"/>
                </a:cubicBezTo>
                <a:cubicBezTo>
                  <a:pt x="772" y="159"/>
                  <a:pt x="772" y="159"/>
                  <a:pt x="772" y="159"/>
                </a:cubicBezTo>
                <a:cubicBezTo>
                  <a:pt x="772" y="136"/>
                  <a:pt x="772" y="136"/>
                  <a:pt x="772" y="136"/>
                </a:cubicBezTo>
                <a:cubicBezTo>
                  <a:pt x="772" y="123"/>
                  <a:pt x="761" y="113"/>
                  <a:pt x="749" y="113"/>
                </a:cubicBezTo>
                <a:close/>
              </a:path>
            </a:pathLst>
          </a:custGeom>
          <a:gradFill rotWithShape="1">
            <a:gsLst>
              <a:gs pos="100000">
                <a:srgbClr val="A50021"/>
              </a:gs>
              <a:gs pos="0">
                <a:srgbClr val="C00000"/>
              </a:gs>
            </a:gsLst>
            <a:lin ang="5400000" scaled="1"/>
          </a:gradFill>
          <a:ln w="12700" cmpd="sng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63500" h="25400"/>
          </a:sp3d>
        </p:spPr>
        <p:txBody>
          <a:bodyPr/>
          <a:lstStyle/>
          <a:p>
            <a:endParaRPr lang="de-DE" noProof="1">
              <a:solidFill>
                <a:srgbClr val="000000"/>
              </a:solidFill>
              <a:ea typeface="+mn-ea"/>
            </a:endParaRPr>
          </a:p>
        </p:txBody>
      </p:sp>
      <p:sp>
        <p:nvSpPr>
          <p:cNvPr id="9" name="Redform 2" descr="© INSCALE GmbH, 26.05.2010&#10;http://www.presentationload.com/"/>
          <p:cNvSpPr>
            <a:spLocks/>
          </p:cNvSpPr>
          <p:nvPr/>
        </p:nvSpPr>
        <p:spPr bwMode="gray">
          <a:xfrm>
            <a:off x="2377344" y="1501577"/>
            <a:ext cx="2454275" cy="506412"/>
          </a:xfrm>
          <a:custGeom>
            <a:avLst/>
            <a:gdLst/>
            <a:ahLst/>
            <a:cxnLst>
              <a:cxn ang="0">
                <a:pos x="749" y="113"/>
              </a:cxn>
              <a:cxn ang="0">
                <a:pos x="726" y="113"/>
              </a:cxn>
              <a:cxn ang="0">
                <a:pos x="704" y="91"/>
              </a:cxn>
              <a:cxn ang="0">
                <a:pos x="704" y="23"/>
              </a:cxn>
              <a:cxn ang="0">
                <a:pos x="681" y="0"/>
              </a:cxn>
              <a:cxn ang="0">
                <a:pos x="91" y="0"/>
              </a:cxn>
              <a:cxn ang="0">
                <a:pos x="68" y="23"/>
              </a:cxn>
              <a:cxn ang="0">
                <a:pos x="68" y="91"/>
              </a:cxn>
              <a:cxn ang="0">
                <a:pos x="46" y="113"/>
              </a:cxn>
              <a:cxn ang="0">
                <a:pos x="23" y="113"/>
              </a:cxn>
              <a:cxn ang="0">
                <a:pos x="0" y="136"/>
              </a:cxn>
              <a:cxn ang="0">
                <a:pos x="0" y="159"/>
              </a:cxn>
              <a:cxn ang="0">
                <a:pos x="772" y="159"/>
              </a:cxn>
              <a:cxn ang="0">
                <a:pos x="772" y="136"/>
              </a:cxn>
              <a:cxn ang="0">
                <a:pos x="749" y="113"/>
              </a:cxn>
            </a:cxnLst>
            <a:rect l="0" t="0" r="r" b="b"/>
            <a:pathLst>
              <a:path w="772" h="159">
                <a:moveTo>
                  <a:pt x="749" y="113"/>
                </a:moveTo>
                <a:cubicBezTo>
                  <a:pt x="726" y="113"/>
                  <a:pt x="726" y="113"/>
                  <a:pt x="726" y="113"/>
                </a:cubicBezTo>
                <a:cubicBezTo>
                  <a:pt x="714" y="113"/>
                  <a:pt x="704" y="103"/>
                  <a:pt x="704" y="91"/>
                </a:cubicBezTo>
                <a:cubicBezTo>
                  <a:pt x="704" y="23"/>
                  <a:pt x="704" y="23"/>
                  <a:pt x="704" y="23"/>
                </a:cubicBezTo>
                <a:cubicBezTo>
                  <a:pt x="704" y="10"/>
                  <a:pt x="693" y="0"/>
                  <a:pt x="681" y="0"/>
                </a:cubicBezTo>
                <a:cubicBezTo>
                  <a:pt x="91" y="0"/>
                  <a:pt x="91" y="0"/>
                  <a:pt x="91" y="0"/>
                </a:cubicBezTo>
                <a:cubicBezTo>
                  <a:pt x="78" y="0"/>
                  <a:pt x="68" y="10"/>
                  <a:pt x="68" y="23"/>
                </a:cubicBezTo>
                <a:cubicBezTo>
                  <a:pt x="68" y="91"/>
                  <a:pt x="68" y="91"/>
                  <a:pt x="68" y="91"/>
                </a:cubicBezTo>
                <a:cubicBezTo>
                  <a:pt x="68" y="103"/>
                  <a:pt x="58" y="113"/>
                  <a:pt x="46" y="113"/>
                </a:cubicBezTo>
                <a:cubicBezTo>
                  <a:pt x="23" y="113"/>
                  <a:pt x="23" y="113"/>
                  <a:pt x="23" y="113"/>
                </a:cubicBezTo>
                <a:cubicBezTo>
                  <a:pt x="10" y="113"/>
                  <a:pt x="0" y="123"/>
                  <a:pt x="0" y="136"/>
                </a:cubicBezTo>
                <a:cubicBezTo>
                  <a:pt x="0" y="159"/>
                  <a:pt x="0" y="159"/>
                  <a:pt x="0" y="159"/>
                </a:cubicBezTo>
                <a:cubicBezTo>
                  <a:pt x="772" y="159"/>
                  <a:pt x="772" y="159"/>
                  <a:pt x="772" y="159"/>
                </a:cubicBezTo>
                <a:cubicBezTo>
                  <a:pt x="772" y="136"/>
                  <a:pt x="772" y="136"/>
                  <a:pt x="772" y="136"/>
                </a:cubicBezTo>
                <a:cubicBezTo>
                  <a:pt x="772" y="123"/>
                  <a:pt x="761" y="113"/>
                  <a:pt x="749" y="113"/>
                </a:cubicBezTo>
                <a:close/>
              </a:path>
            </a:pathLst>
          </a:custGeom>
          <a:gradFill rotWithShape="1">
            <a:gsLst>
              <a:gs pos="100000">
                <a:srgbClr val="A50021"/>
              </a:gs>
              <a:gs pos="0">
                <a:srgbClr val="C00000"/>
              </a:gs>
            </a:gsLst>
            <a:lin ang="5400000" scaled="1"/>
          </a:gradFill>
          <a:ln w="12700" cmpd="sng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63500" h="25400"/>
          </a:sp3d>
        </p:spPr>
        <p:txBody>
          <a:bodyPr/>
          <a:lstStyle/>
          <a:p>
            <a:endParaRPr lang="de-DE" noProof="1">
              <a:solidFill>
                <a:srgbClr val="000000"/>
              </a:solidFill>
              <a:ea typeface="+mn-ea"/>
            </a:endParaRPr>
          </a:p>
        </p:txBody>
      </p:sp>
      <p:sp>
        <p:nvSpPr>
          <p:cNvPr id="16" name="Redform 1" descr="© INSCALE GmbH, 26.05.2010&#10;http://www.presentationload.com/"/>
          <p:cNvSpPr>
            <a:spLocks/>
          </p:cNvSpPr>
          <p:nvPr/>
        </p:nvSpPr>
        <p:spPr bwMode="gray">
          <a:xfrm>
            <a:off x="331957" y="1501577"/>
            <a:ext cx="2454275" cy="506412"/>
          </a:xfrm>
          <a:custGeom>
            <a:avLst/>
            <a:gdLst/>
            <a:ahLst/>
            <a:cxnLst>
              <a:cxn ang="0">
                <a:pos x="749" y="113"/>
              </a:cxn>
              <a:cxn ang="0">
                <a:pos x="726" y="113"/>
              </a:cxn>
              <a:cxn ang="0">
                <a:pos x="704" y="91"/>
              </a:cxn>
              <a:cxn ang="0">
                <a:pos x="704" y="23"/>
              </a:cxn>
              <a:cxn ang="0">
                <a:pos x="681" y="0"/>
              </a:cxn>
              <a:cxn ang="0">
                <a:pos x="91" y="0"/>
              </a:cxn>
              <a:cxn ang="0">
                <a:pos x="68" y="23"/>
              </a:cxn>
              <a:cxn ang="0">
                <a:pos x="68" y="91"/>
              </a:cxn>
              <a:cxn ang="0">
                <a:pos x="46" y="113"/>
              </a:cxn>
              <a:cxn ang="0">
                <a:pos x="23" y="113"/>
              </a:cxn>
              <a:cxn ang="0">
                <a:pos x="0" y="136"/>
              </a:cxn>
              <a:cxn ang="0">
                <a:pos x="0" y="159"/>
              </a:cxn>
              <a:cxn ang="0">
                <a:pos x="772" y="159"/>
              </a:cxn>
              <a:cxn ang="0">
                <a:pos x="772" y="136"/>
              </a:cxn>
              <a:cxn ang="0">
                <a:pos x="749" y="113"/>
              </a:cxn>
            </a:cxnLst>
            <a:rect l="0" t="0" r="r" b="b"/>
            <a:pathLst>
              <a:path w="772" h="159">
                <a:moveTo>
                  <a:pt x="749" y="113"/>
                </a:moveTo>
                <a:cubicBezTo>
                  <a:pt x="726" y="113"/>
                  <a:pt x="726" y="113"/>
                  <a:pt x="726" y="113"/>
                </a:cubicBezTo>
                <a:cubicBezTo>
                  <a:pt x="714" y="113"/>
                  <a:pt x="704" y="103"/>
                  <a:pt x="704" y="91"/>
                </a:cubicBezTo>
                <a:cubicBezTo>
                  <a:pt x="704" y="23"/>
                  <a:pt x="704" y="23"/>
                  <a:pt x="704" y="23"/>
                </a:cubicBezTo>
                <a:cubicBezTo>
                  <a:pt x="704" y="10"/>
                  <a:pt x="693" y="0"/>
                  <a:pt x="681" y="0"/>
                </a:cubicBezTo>
                <a:cubicBezTo>
                  <a:pt x="91" y="0"/>
                  <a:pt x="91" y="0"/>
                  <a:pt x="91" y="0"/>
                </a:cubicBezTo>
                <a:cubicBezTo>
                  <a:pt x="78" y="0"/>
                  <a:pt x="68" y="10"/>
                  <a:pt x="68" y="23"/>
                </a:cubicBezTo>
                <a:cubicBezTo>
                  <a:pt x="68" y="91"/>
                  <a:pt x="68" y="91"/>
                  <a:pt x="68" y="91"/>
                </a:cubicBezTo>
                <a:cubicBezTo>
                  <a:pt x="68" y="103"/>
                  <a:pt x="58" y="113"/>
                  <a:pt x="46" y="113"/>
                </a:cubicBezTo>
                <a:cubicBezTo>
                  <a:pt x="23" y="113"/>
                  <a:pt x="23" y="113"/>
                  <a:pt x="23" y="113"/>
                </a:cubicBezTo>
                <a:cubicBezTo>
                  <a:pt x="10" y="113"/>
                  <a:pt x="0" y="123"/>
                  <a:pt x="0" y="136"/>
                </a:cubicBezTo>
                <a:cubicBezTo>
                  <a:pt x="0" y="159"/>
                  <a:pt x="0" y="159"/>
                  <a:pt x="0" y="159"/>
                </a:cubicBezTo>
                <a:cubicBezTo>
                  <a:pt x="772" y="159"/>
                  <a:pt x="772" y="159"/>
                  <a:pt x="772" y="159"/>
                </a:cubicBezTo>
                <a:cubicBezTo>
                  <a:pt x="772" y="136"/>
                  <a:pt x="772" y="136"/>
                  <a:pt x="772" y="136"/>
                </a:cubicBezTo>
                <a:cubicBezTo>
                  <a:pt x="772" y="123"/>
                  <a:pt x="761" y="113"/>
                  <a:pt x="749" y="113"/>
                </a:cubicBezTo>
                <a:close/>
              </a:path>
            </a:pathLst>
          </a:custGeom>
          <a:gradFill rotWithShape="1">
            <a:gsLst>
              <a:gs pos="100000">
                <a:srgbClr val="A50021"/>
              </a:gs>
              <a:gs pos="0">
                <a:srgbClr val="C00000"/>
              </a:gs>
            </a:gsLst>
            <a:lin ang="5400000" scaled="1"/>
          </a:gradFill>
          <a:ln w="12700" cmpd="sng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63500" h="25400"/>
          </a:sp3d>
        </p:spPr>
        <p:txBody>
          <a:bodyPr/>
          <a:lstStyle/>
          <a:p>
            <a:endParaRPr lang="de-DE" noProof="1">
              <a:solidFill>
                <a:srgbClr val="000000"/>
              </a:solidFill>
              <a:ea typeface="+mn-ea"/>
            </a:endParaRPr>
          </a:p>
        </p:txBody>
      </p:sp>
      <p:sp>
        <p:nvSpPr>
          <p:cNvPr id="15" name="Title 4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6573966" y="1527220"/>
            <a:ext cx="2001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zh-CN" sz="1600" noProof="1" smtClean="0">
                <a:solidFill>
                  <a:srgbClr val="000000"/>
                </a:solidFill>
                <a:ea typeface="+mn-ea"/>
              </a:rPr>
              <a:t>Category four</a:t>
            </a:r>
            <a:endParaRPr lang="de-DE" sz="1600" noProof="1">
              <a:solidFill>
                <a:srgbClr val="000000"/>
              </a:solidFill>
              <a:ea typeface="+mn-ea"/>
            </a:endParaRPr>
          </a:p>
        </p:txBody>
      </p:sp>
      <p:sp>
        <p:nvSpPr>
          <p:cNvPr id="14" name="Title 3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4611696" y="1527220"/>
            <a:ext cx="200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zh-CN" sz="1600" noProof="1" smtClean="0">
                <a:solidFill>
                  <a:srgbClr val="000000"/>
                </a:solidFill>
                <a:ea typeface="+mn-ea"/>
              </a:rPr>
              <a:t>Category three</a:t>
            </a:r>
            <a:endParaRPr lang="de-DE" sz="1600" noProof="1">
              <a:solidFill>
                <a:srgbClr val="000000"/>
              </a:solidFill>
              <a:ea typeface="+mn-ea"/>
            </a:endParaRPr>
          </a:p>
        </p:txBody>
      </p:sp>
      <p:sp>
        <p:nvSpPr>
          <p:cNvPr id="10" name="Title 2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2587687" y="1527220"/>
            <a:ext cx="2033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zh-CN" sz="1600" noProof="1" smtClean="0"/>
              <a:t>Category two</a:t>
            </a:r>
            <a:endParaRPr lang="zh-CN" altLang="en-US" sz="1600" noProof="1"/>
          </a:p>
        </p:txBody>
      </p:sp>
      <p:sp>
        <p:nvSpPr>
          <p:cNvPr id="13" name="Title 1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563563" y="1527220"/>
            <a:ext cx="200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zh-CN" sz="1600" noProof="1" smtClean="0">
                <a:solidFill>
                  <a:srgbClr val="000000"/>
                </a:solidFill>
                <a:ea typeface="+mn-ea"/>
              </a:rPr>
              <a:t>Category one</a:t>
            </a:r>
            <a:endParaRPr lang="de-DE" sz="1600" noProof="1">
              <a:solidFill>
                <a:srgbClr val="000000"/>
              </a:solidFill>
              <a:ea typeface="+mn-ea"/>
            </a:endParaRPr>
          </a:p>
        </p:txBody>
      </p:sp>
      <p:sp>
        <p:nvSpPr>
          <p:cNvPr id="11" name="AutoShape 31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323850" y="1914525"/>
            <a:ext cx="8496300" cy="3886200"/>
          </a:xfrm>
          <a:prstGeom prst="roundRect">
            <a:avLst>
              <a:gd name="adj" fmla="val 1838"/>
            </a:avLst>
          </a:prstGeom>
          <a:gradFill rotWithShape="1"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de-DE" noProof="1">
              <a:solidFill>
                <a:srgbClr val="000000"/>
              </a:solidFill>
              <a:ea typeface="+mn-ea"/>
            </a:endParaRPr>
          </a:p>
        </p:txBody>
      </p:sp>
      <p:sp>
        <p:nvSpPr>
          <p:cNvPr id="26" name="Text 4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2890823" y="2566768"/>
            <a:ext cx="5678488" cy="294865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blurRad="1270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8000" tIns="108000" rIns="144000" bIns="72000" anchor="ctr"/>
          <a:lstStyle/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noProof="1" smtClean="0">
                <a:solidFill>
                  <a:srgbClr val="000000"/>
                </a:solidFill>
                <a:ea typeface="+mn-ea"/>
              </a:rPr>
              <a:t>Text 4</a:t>
            </a:r>
            <a:endParaRPr lang="en-US" altLang="zh-CN" noProof="1">
              <a:solidFill>
                <a:srgbClr val="000000"/>
              </a:solidFill>
            </a:endParaRPr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noProof="1" smtClean="0">
                <a:solidFill>
                  <a:srgbClr val="000000"/>
                </a:solidFill>
                <a:ea typeface="+mn-ea"/>
              </a:rPr>
              <a:t>Text 4</a:t>
            </a:r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noProof="1" smtClean="0">
                <a:solidFill>
                  <a:srgbClr val="000000"/>
                </a:solidFill>
                <a:ea typeface="+mn-ea"/>
              </a:rPr>
              <a:t>Text 4</a:t>
            </a:r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noProof="1" smtClean="0">
                <a:solidFill>
                  <a:srgbClr val="000000"/>
                </a:solidFill>
                <a:ea typeface="+mn-ea"/>
              </a:rPr>
              <a:t>Text 4</a:t>
            </a:r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noProof="1" smtClean="0">
                <a:solidFill>
                  <a:srgbClr val="000000"/>
                </a:solidFill>
                <a:ea typeface="+mn-ea"/>
              </a:rPr>
              <a:t>Text 4</a:t>
            </a:r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noProof="1" smtClean="0">
                <a:solidFill>
                  <a:srgbClr val="000000"/>
                </a:solidFill>
                <a:ea typeface="+mn-ea"/>
              </a:rPr>
              <a:t>Text 4</a:t>
            </a:r>
            <a:endParaRPr lang="zh-CN" altLang="en-US" noProof="1" smtClean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1029" name="Picture 4" descr="D:\PPT资源\图标\创意商业图片（100张）\创意商业图片（100张）\创意商业图片 (97).jp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38" y="2208212"/>
            <a:ext cx="2343600" cy="33156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blurRad="127000" dist="38100" dir="2700000" algn="tl" rotWithShape="0">
              <a:prstClr val="black">
                <a:alpha val="40000"/>
              </a:prstClr>
            </a:outerShdw>
          </a:effectLst>
          <a:extLst/>
        </p:spPr>
      </p:pic>
      <p:sp>
        <p:nvSpPr>
          <p:cNvPr id="23" name="Text 3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2897315" y="2575155"/>
            <a:ext cx="5678488" cy="294865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blurRad="1270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8000" tIns="108000" rIns="144000" bIns="72000" anchor="ctr"/>
          <a:lstStyle/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noProof="1" smtClean="0">
                <a:solidFill>
                  <a:srgbClr val="000000"/>
                </a:solidFill>
              </a:rPr>
              <a:t>Text 3</a:t>
            </a:r>
            <a:endParaRPr lang="en-US" altLang="zh-CN" noProof="1">
              <a:solidFill>
                <a:srgbClr val="000000"/>
              </a:solidFill>
            </a:endParaRPr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noProof="1" smtClean="0">
                <a:solidFill>
                  <a:srgbClr val="000000"/>
                </a:solidFill>
              </a:rPr>
              <a:t>Text 3 </a:t>
            </a:r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noProof="1" smtClean="0">
                <a:solidFill>
                  <a:srgbClr val="000000"/>
                </a:solidFill>
              </a:rPr>
              <a:t>Text 3</a:t>
            </a:r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noProof="1" smtClean="0">
                <a:solidFill>
                  <a:srgbClr val="000000"/>
                </a:solidFill>
              </a:rPr>
              <a:t>Text 3</a:t>
            </a:r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noProof="1" smtClean="0">
                <a:solidFill>
                  <a:srgbClr val="000000"/>
                </a:solidFill>
              </a:rPr>
              <a:t>Text 3 </a:t>
            </a:r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noProof="1" smtClean="0">
                <a:solidFill>
                  <a:srgbClr val="000000"/>
                </a:solidFill>
              </a:rPr>
              <a:t>Text 3</a:t>
            </a:r>
            <a:endParaRPr lang="en-US" altLang="zh-CN" noProof="1" smtClean="0">
              <a:solidFill>
                <a:srgbClr val="000000"/>
              </a:solidFill>
              <a:ea typeface="+mn-ea"/>
            </a:endParaRPr>
          </a:p>
          <a:p>
            <a:pPr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</a:pPr>
            <a:endParaRPr lang="de-DE" noProof="1">
              <a:solidFill>
                <a:srgbClr val="000000"/>
              </a:solidFill>
              <a:ea typeface="+mn-ea"/>
            </a:endParaRPr>
          </a:p>
        </p:txBody>
      </p:sp>
      <p:pic>
        <p:nvPicPr>
          <p:cNvPr id="1028" name="Picture 3" descr="D:\PPT资源\图标\创意商业图片（100张）\创意商业图片（100张）\创意商业图片 (21).jp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28" y="2208212"/>
            <a:ext cx="2343600" cy="33156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blurRad="127000" dist="38100" dir="2700000" algn="tl" rotWithShape="0">
              <a:prstClr val="black">
                <a:alpha val="40000"/>
              </a:prstClr>
            </a:outerShdw>
          </a:effectLst>
          <a:extLst/>
        </p:spPr>
      </p:pic>
      <p:sp>
        <p:nvSpPr>
          <p:cNvPr id="22" name="Text 2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2897315" y="2550724"/>
            <a:ext cx="5678488" cy="294865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blurRad="1270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8000" tIns="108000" rIns="144000" bIns="72000"/>
          <a:lstStyle/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noProof="1" smtClean="0">
                <a:solidFill>
                  <a:srgbClr val="000000"/>
                </a:solidFill>
                <a:ea typeface="+mn-ea"/>
              </a:rPr>
              <a:t>Text 2</a:t>
            </a:r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noProof="1" smtClean="0">
                <a:solidFill>
                  <a:srgbClr val="000000"/>
                </a:solidFill>
                <a:ea typeface="+mn-ea"/>
              </a:rPr>
              <a:t>Text 2</a:t>
            </a:r>
            <a:endParaRPr lang="de-DE" altLang="zh-CN" noProof="1" smtClean="0">
              <a:solidFill>
                <a:srgbClr val="000000"/>
              </a:solidFill>
              <a:ea typeface="+mn-ea"/>
            </a:endParaRPr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noProof="1" smtClean="0">
                <a:solidFill>
                  <a:srgbClr val="000000"/>
                </a:solidFill>
                <a:ea typeface="+mn-ea"/>
              </a:rPr>
              <a:t>Text 2</a:t>
            </a:r>
            <a:endParaRPr lang="de-DE" altLang="zh-CN" noProof="1" smtClean="0">
              <a:solidFill>
                <a:srgbClr val="000000"/>
              </a:solidFill>
              <a:ea typeface="+mn-ea"/>
            </a:endParaRPr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noProof="1" smtClean="0">
                <a:solidFill>
                  <a:srgbClr val="000000"/>
                </a:solidFill>
                <a:ea typeface="+mn-ea"/>
              </a:rPr>
              <a:t>Text 2</a:t>
            </a:r>
            <a:endParaRPr lang="de-DE" altLang="zh-CN" noProof="1" smtClean="0">
              <a:solidFill>
                <a:srgbClr val="000000"/>
              </a:solidFill>
              <a:ea typeface="+mn-ea"/>
            </a:endParaRPr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noProof="1" smtClean="0">
                <a:solidFill>
                  <a:srgbClr val="000000"/>
                </a:solidFill>
                <a:ea typeface="+mn-ea"/>
              </a:rPr>
              <a:t>Text 2</a:t>
            </a:r>
            <a:endParaRPr lang="de-DE" altLang="zh-CN" noProof="1" smtClean="0">
              <a:solidFill>
                <a:srgbClr val="000000"/>
              </a:solidFill>
              <a:ea typeface="+mn-ea"/>
            </a:endParaRPr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noProof="1" smtClean="0">
                <a:solidFill>
                  <a:srgbClr val="000000"/>
                </a:solidFill>
                <a:ea typeface="+mn-ea"/>
              </a:rPr>
              <a:t>Text 2</a:t>
            </a:r>
            <a:endParaRPr lang="de-DE" altLang="zh-CN" noProof="1" smtClean="0">
              <a:solidFill>
                <a:srgbClr val="000000"/>
              </a:solidFill>
              <a:ea typeface="+mn-ea"/>
            </a:endParaRPr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noProof="1" smtClean="0">
                <a:solidFill>
                  <a:srgbClr val="000000"/>
                </a:solidFill>
                <a:ea typeface="+mn-ea"/>
              </a:rPr>
              <a:t>Text 2</a:t>
            </a:r>
            <a:endParaRPr lang="de-DE" altLang="zh-CN" noProof="1" smtClean="0">
              <a:solidFill>
                <a:srgbClr val="000000"/>
              </a:solidFill>
              <a:ea typeface="+mn-ea"/>
            </a:endParaRPr>
          </a:p>
          <a:p>
            <a:pPr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</a:pPr>
            <a:endParaRPr lang="de-DE" noProof="1">
              <a:solidFill>
                <a:srgbClr val="000000"/>
              </a:solidFill>
              <a:ea typeface="+mn-ea"/>
            </a:endParaRPr>
          </a:p>
        </p:txBody>
      </p:sp>
      <p:pic>
        <p:nvPicPr>
          <p:cNvPr id="1027" name="Picture 2" descr="D:\PPT资源\图标\创意商业图片（100张）\创意商业图片（100张）\创意商业图片 (16).jpg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05" y="2199825"/>
            <a:ext cx="2343600" cy="33156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blurRad="127000" dist="38100" dir="2700000" algn="tl" rotWithShape="0">
              <a:prstClr val="black">
                <a:alpha val="40000"/>
              </a:prstClr>
            </a:outerShdw>
          </a:effectLst>
          <a:extLst/>
        </p:spPr>
      </p:pic>
      <p:sp>
        <p:nvSpPr>
          <p:cNvPr id="20" name="Text 1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2897315" y="2566767"/>
            <a:ext cx="5678488" cy="294865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blurRad="1270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8000" tIns="108000" rIns="144000" bIns="72000"/>
          <a:lstStyle/>
          <a:p>
            <a:pPr marL="1562100" lvl="3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noProof="1" smtClean="0">
                <a:solidFill>
                  <a:srgbClr val="000000"/>
                </a:solidFill>
              </a:rPr>
              <a:t>Text one</a:t>
            </a:r>
          </a:p>
          <a:p>
            <a:pPr marL="1562100" lvl="3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noProof="1" smtClean="0">
                <a:solidFill>
                  <a:srgbClr val="000000"/>
                </a:solidFill>
              </a:rPr>
              <a:t>Text one</a:t>
            </a:r>
          </a:p>
          <a:p>
            <a:pPr marL="1562100" lvl="3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noProof="1" smtClean="0">
                <a:solidFill>
                  <a:srgbClr val="000000"/>
                </a:solidFill>
              </a:rPr>
              <a:t>Text one</a:t>
            </a:r>
          </a:p>
          <a:p>
            <a:pPr marL="1562100" lvl="3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noProof="1" smtClean="0">
                <a:solidFill>
                  <a:srgbClr val="000000"/>
                </a:solidFill>
              </a:rPr>
              <a:t>Text one</a:t>
            </a:r>
          </a:p>
          <a:p>
            <a:pPr marL="1562100" lvl="3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noProof="1" smtClean="0">
                <a:solidFill>
                  <a:srgbClr val="000000"/>
                </a:solidFill>
              </a:rPr>
              <a:t>Text one</a:t>
            </a:r>
          </a:p>
          <a:p>
            <a:pPr marL="1562100" lvl="3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noProof="1" smtClean="0">
                <a:solidFill>
                  <a:srgbClr val="000000"/>
                </a:solidFill>
              </a:rPr>
              <a:t>Text one</a:t>
            </a:r>
          </a:p>
          <a:p>
            <a:pPr marL="1562100" lvl="3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altLang="zh-CN" noProof="1" smtClean="0">
                <a:solidFill>
                  <a:srgbClr val="000000"/>
                </a:solidFill>
              </a:rPr>
              <a:t>Text one</a:t>
            </a:r>
          </a:p>
          <a:p>
            <a:pPr lvl="3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</a:pPr>
            <a:endParaRPr lang="en-US" altLang="zh-CN" noProof="1" smtClean="0">
              <a:solidFill>
                <a:srgbClr val="000000"/>
              </a:solidFill>
            </a:endParaRPr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Char char="§"/>
            </a:pPr>
            <a:endParaRPr lang="en-US" altLang="zh-CN" noProof="1" smtClean="0">
              <a:solidFill>
                <a:srgbClr val="000000"/>
              </a:solidFill>
              <a:ea typeface="+mn-ea"/>
            </a:endParaRPr>
          </a:p>
          <a:p>
            <a:pPr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</a:pPr>
            <a:endParaRPr lang="de-DE" noProof="1">
              <a:solidFill>
                <a:srgbClr val="000000"/>
              </a:solidFill>
              <a:ea typeface="+mn-ea"/>
            </a:endParaRPr>
          </a:p>
        </p:txBody>
      </p:sp>
      <p:pic>
        <p:nvPicPr>
          <p:cNvPr id="1026" name="Picture 1" descr="D:\PPT资源\图标\创意商业图片（100张）\创意商业图片（100张）\创意商业图片 (80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24" y="2208212"/>
            <a:ext cx="2343204" cy="33156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blurRad="127000" dist="38100" dir="2700000" algn="tl" rotWithShape="0">
              <a:prstClr val="black">
                <a:alpha val="40000"/>
              </a:prstClr>
            </a:outerShdw>
          </a:effectLst>
          <a:extLst/>
        </p:spPr>
      </p:pic>
      <p:sp>
        <p:nvSpPr>
          <p:cNvPr id="21" name="Rectangle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2891801" y="2208212"/>
            <a:ext cx="5678488" cy="36036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 w="12700" algn="ctr">
            <a:solidFill>
              <a:srgbClr val="C0C0C0"/>
            </a:solidFill>
            <a:miter lim="800000"/>
            <a:headEnd/>
            <a:tailEnd/>
          </a:ln>
          <a:effectLst>
            <a:outerShdw blurRad="1270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en-US" altLang="zh-CN" b="1" noProof="1" smtClean="0">
                <a:solidFill>
                  <a:srgbClr val="000000"/>
                </a:solidFill>
                <a:latin typeface="Calibri" pitchFamily="34" charset="0"/>
                <a:ea typeface="+mn-ea"/>
              </a:rPr>
              <a:t>Title</a:t>
            </a:r>
            <a:endParaRPr lang="de-DE" b="1" noProof="1">
              <a:solidFill>
                <a:srgbClr val="000000"/>
              </a:solidFill>
              <a:latin typeface="Calibri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80738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8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0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6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7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9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1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2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6" grpId="4" animBg="1"/>
      <p:bldP spid="7" grpId="0" animBg="1"/>
      <p:bldP spid="7" grpId="1" animBg="1"/>
      <p:bldP spid="7" grpId="2" animBg="1"/>
      <p:bldP spid="7" grpId="3" animBg="1"/>
      <p:bldP spid="7" grpId="4" animBg="1"/>
      <p:bldP spid="19" grpId="0" animBg="1"/>
      <p:bldP spid="19" grpId="1" animBg="1"/>
      <p:bldP spid="19" grpId="2" animBg="1"/>
      <p:bldP spid="19" grpId="3" animBg="1"/>
      <p:bldP spid="8" grpId="0" animBg="1"/>
      <p:bldP spid="8" grpId="1" animBg="1"/>
      <p:bldP spid="8" grpId="2" animBg="1"/>
      <p:bldP spid="8" grpId="3" animBg="1"/>
      <p:bldP spid="18" grpId="0" animBg="1"/>
      <p:bldP spid="18" grpId="1" animBg="1"/>
      <p:bldP spid="18" grpId="2" animBg="1"/>
      <p:bldP spid="18" grpId="3" animBg="1"/>
      <p:bldP spid="18" grpId="4" animBg="1"/>
      <p:bldP spid="17" grpId="0" animBg="1"/>
      <p:bldP spid="17" grpId="1" animBg="1"/>
      <p:bldP spid="17" grpId="2" animBg="1"/>
      <p:bldP spid="17" grpId="3" animBg="1"/>
      <p:bldP spid="17" grpId="4" animBg="1"/>
      <p:bldP spid="9" grpId="0" animBg="1"/>
      <p:bldP spid="9" grpId="1" animBg="1"/>
      <p:bldP spid="9" grpId="2" animBg="1"/>
      <p:bldP spid="9" grpId="3" animBg="1"/>
      <p:bldP spid="16" grpId="0" animBg="1"/>
      <p:bldP spid="16" grpId="1" animBg="1"/>
      <p:bldP spid="16" grpId="2" animBg="1"/>
      <p:bldP spid="16" grpId="3" animBg="1"/>
      <p:bldP spid="15" grpId="0"/>
      <p:bldP spid="15" grpId="1"/>
      <p:bldP spid="15" grpId="2"/>
      <p:bldP spid="15" grpId="3"/>
      <p:bldP spid="14" grpId="0"/>
      <p:bldP spid="14" grpId="1"/>
      <p:bldP spid="14" grpId="2"/>
      <p:bldP spid="14" grpId="3"/>
      <p:bldP spid="10" grpId="0"/>
      <p:bldP spid="10" grpId="1"/>
      <p:bldP spid="10" grpId="2"/>
      <p:bldP spid="10" grpId="3"/>
      <p:bldP spid="13" grpId="0"/>
      <p:bldP spid="13" grpId="1"/>
      <p:bldP spid="13" grpId="2"/>
      <p:bldP spid="13" grpId="3"/>
      <p:bldP spid="13" grpId="4"/>
      <p:bldP spid="26" grpId="0" animBg="1"/>
      <p:bldP spid="26" grpId="1" animBg="1"/>
      <p:bldP spid="26" grpId="2" animBg="1"/>
      <p:bldP spid="26" grpId="3" animBg="1"/>
      <p:bldP spid="23" grpId="0" animBg="1"/>
      <p:bldP spid="23" grpId="1" animBg="1"/>
      <p:bldP spid="23" grpId="2" animBg="1"/>
      <p:bldP spid="23" grpId="3" animBg="1"/>
      <p:bldP spid="22" grpId="0" animBg="1"/>
      <p:bldP spid="22" grpId="1" animBg="1"/>
      <p:bldP spid="22" grpId="2" animBg="1"/>
      <p:bldP spid="22" grpId="3" animBg="1"/>
      <p:bldP spid="20" grpId="0" animBg="1"/>
      <p:bldP spid="20" grpId="1" animBg="1"/>
      <p:bldP spid="20" grpId="2" animBg="1"/>
      <p:bldP spid="20" grpId="3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124</Words>
  <Application>Microsoft Office PowerPoint</Application>
  <PresentationFormat>全屏显示(4:3)</PresentationFormat>
  <Paragraphs>64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User</cp:lastModifiedBy>
  <cp:revision>2</cp:revision>
  <dcterms:created xsi:type="dcterms:W3CDTF">2012-02-16T02:21:46Z</dcterms:created>
  <dcterms:modified xsi:type="dcterms:W3CDTF">2012-02-16T02:38:02Z</dcterms:modified>
</cp:coreProperties>
</file>