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	<Relationship Id="rId29" Type="http://schemas.openxmlformats.org/officeDocument/2006/relationships/slide" Target="slides/slide24.xml" />
	<Relationship Id="rId30" Type="http://schemas.openxmlformats.org/officeDocument/2006/relationships/slide" Target="slides/slide25.xml" />
	<Relationship Id="rId31" Type="http://schemas.openxmlformats.org/officeDocument/2006/relationships/slide" Target="slides/slide26.xml" />
	<Relationship Id="rId32" Type="http://schemas.openxmlformats.org/officeDocument/2006/relationships/slide" Target="slides/slide27.xml" />
	<Relationship Id="rId33" Type="http://schemas.openxmlformats.org/officeDocument/2006/relationships/slide" Target="slides/slide28.xml" />
	<Relationship Id="rId34" Type="http://schemas.openxmlformats.org/officeDocument/2006/relationships/slide" Target="slides/slide29.xml" />
	<Relationship Id="rId35" Type="http://schemas.openxmlformats.org/officeDocument/2006/relationships/slide" Target="slides/slide30.xml" />
	<Relationship Id="rId36" Type="http://schemas.openxmlformats.org/officeDocument/2006/relationships/slide" Target="slides/slide31.xml" />
	<Relationship Id="rId37" Type="http://schemas.openxmlformats.org/officeDocument/2006/relationships/slide" Target="slides/slide32.xml" />
	<Relationship Id="rId38" Type="http://schemas.openxmlformats.org/officeDocument/2006/relationships/slide" Target="slides/slide33.xml" />
	<Relationship Id="rId39" Type="http://schemas.openxmlformats.org/officeDocument/2006/relationships/slide" Target="slides/slide34.xml" />
	<Relationship Id="rId40" Type="http://schemas.openxmlformats.org/officeDocument/2006/relationships/slide" Target="slides/slide35.xml" />
	<Relationship Id="rId41" Type="http://schemas.openxmlformats.org/officeDocument/2006/relationships/slide" Target="slides/slide36.xml" />
	<Relationship Id="rId42" Type="http://schemas.openxmlformats.org/officeDocument/2006/relationships/slide" Target="slides/slide37.xml" />
	<Relationship Id="rId43" Type="http://schemas.openxmlformats.org/officeDocument/2006/relationships/slide" Target="slides/slide38.xml" />
	<Relationship Id="rId44" Type="http://schemas.openxmlformats.org/officeDocument/2006/relationships/slide" Target="slides/slide39.xml" />
	<Relationship Id="rId45" Type="http://schemas.openxmlformats.org/officeDocument/2006/relationships/slide" Target="slides/slide40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hyperlink" Target="www.google.com/think/insights"
		TargetMode="External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	<Relationship Id="rId3" Type="http://schemas.openxmlformats.org/officeDocument/2006/relationships/image" Target="../media/image18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9.jpeg" />
	<Relationship Id="rId3" Type="http://schemas.openxmlformats.org/officeDocument/2006/relationships/image" Target="../media/image20.jpeg" />
	<Relationship Id="rId4" Type="http://schemas.openxmlformats.org/officeDocument/2006/relationships/image" Target="../media/image21.jpeg" />
	<Relationship Id="rId5" Type="http://schemas.openxmlformats.org/officeDocument/2006/relationships/image" Target="../media/image22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3.jpeg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4.jpeg" />
	<Relationship Id="rId3" Type="http://schemas.openxmlformats.org/officeDocument/2006/relationships/image" Target="../media/image25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6.jpeg" />
	<Relationship Id="rId3" Type="http://schemas.openxmlformats.org/officeDocument/2006/relationships/image" Target="../media/image27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8.jpeg" />
	<Relationship Id="rId3" Type="http://schemas.openxmlformats.org/officeDocument/2006/relationships/image" Target="../media/image29.jpeg" />
	<Relationship Id="rId4" Type="http://schemas.openxmlformats.org/officeDocument/2006/relationships/image" Target="../media/image30.jpeg" />
	<Relationship Id="rId5" Type="http://schemas.openxmlformats.org/officeDocument/2006/relationships/image" Target="../media/image31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2.jpeg" />
	<Relationship Id="rId3" Type="http://schemas.openxmlformats.org/officeDocument/2006/relationships/image" Target="../media/image33.jpeg" />
	<Relationship Id="rId4" Type="http://schemas.openxmlformats.org/officeDocument/2006/relationships/image" Target="../media/image34.jpeg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5.jpeg" />
	<Relationship Id="rId3" Type="http://schemas.openxmlformats.org/officeDocument/2006/relationships/image" Target="../media/image36.jpeg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7.jpeg" />
	<Relationship Id="rId3" Type="http://schemas.openxmlformats.org/officeDocument/2006/relationships/image" Target="../media/image38.jpeg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9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	<Relationship Id="rId3" Type="http://schemas.openxmlformats.org/officeDocument/2006/relationships/image" Target="../media/image4.jpeg" />
	<Relationship Id="rId4" Type="http://schemas.openxmlformats.org/officeDocument/2006/relationships/image" Target="../media/image5.jpeg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0.jpeg" />
	<Relationship Id="rId3" Type="http://schemas.openxmlformats.org/officeDocument/2006/relationships/image" Target="../media/image41.jpeg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2.jpeg" />
	<Relationship Id="rId3" Type="http://schemas.openxmlformats.org/officeDocument/2006/relationships/image" Target="../media/image43.jpeg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4.jpeg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5.jpeg" />
	<Relationship Id="rId3" Type="http://schemas.openxmlformats.org/officeDocument/2006/relationships/image" Target="../media/image46.jpeg" />
</Relationships>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7.jpeg" />
	<Relationship Id="rId3" Type="http://schemas.openxmlformats.org/officeDocument/2006/relationships/image" Target="../media/image48.jpeg" />
</Relationships>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9.jpeg" />
</Relationships>
</file>

<file path=ppt/slides/_rels/slide2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0.jpeg" />
</Relationships>
</file>

<file path=ppt/slides/_rels/slide2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1.jpeg" />
</Relationships>
</file>

<file path=ppt/slides/_rels/slide2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2.jpeg" />
	<Relationship Id="rId3" Type="http://schemas.openxmlformats.org/officeDocument/2006/relationships/image" Target="../media/image53.jpeg" />
</Relationships>
</file>

<file path=ppt/slides/_rels/slide2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4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	<Relationship Id="rId4" Type="http://schemas.openxmlformats.org/officeDocument/2006/relationships/image" Target="../media/image8.jpeg" />
</Relationships>
</file>

<file path=ppt/slides/_rels/slide3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5.jpeg" />
</Relationships>
</file>

<file path=ppt/slides/_rels/slide3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6.jpeg" />
	<Relationship Id="rId3" Type="http://schemas.openxmlformats.org/officeDocument/2006/relationships/image" Target="../media/image57.jpeg" />
</Relationships>
</file>

<file path=ppt/slides/_rels/slide3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8.jpeg" />
</Relationships>
</file>

<file path=ppt/slides/_rels/slide3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9.jpeg" />
</Relationships>
</file>

<file path=ppt/slides/_rels/slide3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0.jpeg" />
	<Relationship Id="rId3" Type="http://schemas.openxmlformats.org/officeDocument/2006/relationships/image" Target="../media/image61.jpeg" />
</Relationships>
</file>

<file path=ppt/slides/_rels/slide3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2.jpeg" />
</Relationships>
</file>

<file path=ppt/slides/_rels/slide3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3.jpeg" />
	<Relationship Id="rId3" Type="http://schemas.openxmlformats.org/officeDocument/2006/relationships/image" Target="../media/image64.jpeg" />
</Relationships>
</file>

<file path=ppt/slides/_rels/slide3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5.jpeg" />
</Relationships>
</file>

<file path=ppt/slides/_rels/slide3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6.jpeg" />
</Relationships>
</file>

<file path=ppt/slides/_rels/slide3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7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</Relationships>
</file>

<file path=ppt/slides/_rels/slide4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8.jpeg" />
	<Relationship Id="rId3" Type="http://schemas.openxmlformats.org/officeDocument/2006/relationships/image" Target="../media/image69.jpeg" />
	<Relationship Id="rId4" Type="http://schemas.openxmlformats.org/officeDocument/2006/relationships/hyperlink" Target="www.google.com/think/insights"
		TargetMode="External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	<Relationship Id="rId3" Type="http://schemas.openxmlformats.org/officeDocument/2006/relationships/image" Target="../media/image12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	<Relationship Id="rId3" Type="http://schemas.openxmlformats.org/officeDocument/2006/relationships/image" Target="../media/image14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6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5326126"/>
          </a:xfrm>
          <a:custGeom>
            <a:avLst/>
            <a:gdLst>
              <a:gd name="connsiteX0" fmla="*/ 0 w 9144000"/>
              <a:gd name="connsiteY0" fmla="*/ 5326126 h 5326126"/>
              <a:gd name="connsiteX1" fmla="*/ 9144000 w 9144000"/>
              <a:gd name="connsiteY1" fmla="*/ 5326126 h 5326126"/>
              <a:gd name="connsiteX2" fmla="*/ 9144000 w 9144000"/>
              <a:gd name="connsiteY2" fmla="*/ 0 h 5326126"/>
              <a:gd name="connsiteX3" fmla="*/ 0 w 9144000"/>
              <a:gd name="connsiteY3" fmla="*/ 0 h 5326126"/>
              <a:gd name="connsiteX4" fmla="*/ 0 w 9144000"/>
              <a:gd name="connsiteY4" fmla="*/ 5326126 h 53261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326126">
                <a:moveTo>
                  <a:pt x="0" y="5326126"/>
                </a:moveTo>
                <a:lnTo>
                  <a:pt x="9144000" y="5326126"/>
                </a:lnTo>
                <a:lnTo>
                  <a:pt x="9144000" y="0"/>
                </a:lnTo>
                <a:lnTo>
                  <a:pt x="0" y="0"/>
                </a:lnTo>
                <a:lnTo>
                  <a:pt x="0" y="5326126"/>
                </a:lnTo>
              </a:path>
            </a:pathLst>
          </a:custGeom>
          <a:solidFill>
            <a:srgbClr val="3369e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5657850"/>
            <a:ext cx="2952750" cy="1200150"/>
          </a:xfrm>
          <a:custGeom>
            <a:avLst/>
            <a:gdLst>
              <a:gd name="connsiteX0" fmla="*/ 0 w 2952750"/>
              <a:gd name="connsiteY0" fmla="*/ 1200150 h 1200150"/>
              <a:gd name="connsiteX1" fmla="*/ 2952750 w 2952750"/>
              <a:gd name="connsiteY1" fmla="*/ 1200150 h 1200150"/>
              <a:gd name="connsiteX2" fmla="*/ 2952750 w 2952750"/>
              <a:gd name="connsiteY2" fmla="*/ 0 h 1200150"/>
              <a:gd name="connsiteX3" fmla="*/ 0 w 2952750"/>
              <a:gd name="connsiteY3" fmla="*/ 0 h 1200150"/>
              <a:gd name="connsiteX4" fmla="*/ 0 w 2952750"/>
              <a:gd name="connsiteY4" fmla="*/ 1200150 h 1200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52750" h="1200150">
                <a:moveTo>
                  <a:pt x="0" y="1200150"/>
                </a:moveTo>
                <a:lnTo>
                  <a:pt x="2952750" y="1200150"/>
                </a:lnTo>
                <a:lnTo>
                  <a:pt x="2952750" y="0"/>
                </a:lnTo>
                <a:lnTo>
                  <a:pt x="0" y="0"/>
                </a:lnTo>
                <a:lnTo>
                  <a:pt x="0" y="120015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17497" y="5552046"/>
            <a:ext cx="5521464" cy="484167"/>
          </a:xfrm>
          <a:custGeom>
            <a:avLst/>
            <a:gdLst>
              <a:gd name="connsiteX0" fmla="*/ 6350 w 5521464"/>
              <a:gd name="connsiteY0" fmla="*/ 6350 h 484167"/>
              <a:gd name="connsiteX1" fmla="*/ 5515114 w 5521464"/>
              <a:gd name="connsiteY1" fmla="*/ 6350 h 484167"/>
              <a:gd name="connsiteX2" fmla="*/ 5515114 w 5521464"/>
              <a:gd name="connsiteY2" fmla="*/ 477816 h 484167"/>
              <a:gd name="connsiteX3" fmla="*/ 6350 w 5521464"/>
              <a:gd name="connsiteY3" fmla="*/ 477816 h 484167"/>
              <a:gd name="connsiteX4" fmla="*/ 6350 w 5521464"/>
              <a:gd name="connsiteY4" fmla="*/ 6350 h 4841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521464" h="484167">
                <a:moveTo>
                  <a:pt x="6350" y="6350"/>
                </a:moveTo>
                <a:lnTo>
                  <a:pt x="5515114" y="6350"/>
                </a:lnTo>
                <a:lnTo>
                  <a:pt x="5515114" y="477816"/>
                </a:lnTo>
                <a:lnTo>
                  <a:pt x="6350" y="477816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200" y="2692400"/>
            <a:ext cx="5435600" cy="1473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" y="6146800"/>
            <a:ext cx="1828800" cy="50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676400" y="1765300"/>
            <a:ext cx="5803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brought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courtesy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05000" y="5626100"/>
            <a:ext cx="5321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8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www.google.com/think/insights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24326" y="2790825"/>
            <a:ext cx="1876425" cy="1876425"/>
          </a:xfrm>
          <a:custGeom>
            <a:avLst/>
            <a:gdLst>
              <a:gd name="connsiteX0" fmla="*/ 0 w 1876425"/>
              <a:gd name="connsiteY0" fmla="*/ 938276 h 1876425"/>
              <a:gd name="connsiteX1" fmla="*/ 938148 w 1876425"/>
              <a:gd name="connsiteY1" fmla="*/ 0 h 1876425"/>
              <a:gd name="connsiteX2" fmla="*/ 938148 w 1876425"/>
              <a:gd name="connsiteY2" fmla="*/ 0 h 1876425"/>
              <a:gd name="connsiteX3" fmla="*/ 938148 w 1876425"/>
              <a:gd name="connsiteY3" fmla="*/ 0 h 1876425"/>
              <a:gd name="connsiteX4" fmla="*/ 1876425 w 1876425"/>
              <a:gd name="connsiteY4" fmla="*/ 938276 h 1876425"/>
              <a:gd name="connsiteX5" fmla="*/ 1876425 w 1876425"/>
              <a:gd name="connsiteY5" fmla="*/ 938276 h 1876425"/>
              <a:gd name="connsiteX6" fmla="*/ 1876425 w 1876425"/>
              <a:gd name="connsiteY6" fmla="*/ 938276 h 1876425"/>
              <a:gd name="connsiteX7" fmla="*/ 938148 w 1876425"/>
              <a:gd name="connsiteY7" fmla="*/ 1876425 h 1876425"/>
              <a:gd name="connsiteX8" fmla="*/ 938148 w 1876425"/>
              <a:gd name="connsiteY8" fmla="*/ 1876425 h 1876425"/>
              <a:gd name="connsiteX9" fmla="*/ 938148 w 1876425"/>
              <a:gd name="connsiteY9" fmla="*/ 1876425 h 1876425"/>
              <a:gd name="connsiteX10" fmla="*/ 0 w 1876425"/>
              <a:gd name="connsiteY10" fmla="*/ 938276 h 1876425"/>
              <a:gd name="connsiteX11" fmla="*/ 0 w 1876425"/>
              <a:gd name="connsiteY11" fmla="*/ 938276 h 1876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876425" h="1876425">
                <a:moveTo>
                  <a:pt x="0" y="938276"/>
                </a:moveTo>
                <a:cubicBezTo>
                  <a:pt x="0" y="420116"/>
                  <a:pt x="419989" y="0"/>
                  <a:pt x="938148" y="0"/>
                </a:cubicBezTo>
                <a:cubicBezTo>
                  <a:pt x="938148" y="0"/>
                  <a:pt x="938148" y="0"/>
                  <a:pt x="938148" y="0"/>
                </a:cubicBezTo>
                <a:lnTo>
                  <a:pt x="938148" y="0"/>
                </a:lnTo>
                <a:cubicBezTo>
                  <a:pt x="1456308" y="0"/>
                  <a:pt x="1876425" y="420116"/>
                  <a:pt x="1876425" y="938276"/>
                </a:cubicBezTo>
                <a:cubicBezTo>
                  <a:pt x="1876425" y="938276"/>
                  <a:pt x="1876425" y="938276"/>
                  <a:pt x="1876425" y="938276"/>
                </a:cubicBezTo>
                <a:lnTo>
                  <a:pt x="1876425" y="938276"/>
                </a:lnTo>
                <a:cubicBezTo>
                  <a:pt x="1876425" y="1456435"/>
                  <a:pt x="1456308" y="1876425"/>
                  <a:pt x="938148" y="1876425"/>
                </a:cubicBezTo>
                <a:cubicBezTo>
                  <a:pt x="938148" y="1876425"/>
                  <a:pt x="938148" y="1876425"/>
                  <a:pt x="938148" y="1876425"/>
                </a:cubicBezTo>
                <a:lnTo>
                  <a:pt x="938148" y="1876425"/>
                </a:lnTo>
                <a:cubicBezTo>
                  <a:pt x="419989" y="1876425"/>
                  <a:pt x="0" y="1456435"/>
                  <a:pt x="0" y="938276"/>
                </a:cubicBezTo>
                <a:cubicBezTo>
                  <a:pt x="0" y="938276"/>
                  <a:pt x="0" y="938276"/>
                  <a:pt x="0" y="93827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22575" y="1974850"/>
            <a:ext cx="3479800" cy="3479800"/>
          </a:xfrm>
          <a:custGeom>
            <a:avLst/>
            <a:gdLst>
              <a:gd name="connsiteX0" fmla="*/ 6350 w 3479800"/>
              <a:gd name="connsiteY0" fmla="*/ 1739900 h 3479800"/>
              <a:gd name="connsiteX1" fmla="*/ 1739900 w 3479800"/>
              <a:gd name="connsiteY1" fmla="*/ 6350 h 3479800"/>
              <a:gd name="connsiteX2" fmla="*/ 1739900 w 3479800"/>
              <a:gd name="connsiteY2" fmla="*/ 6350 h 3479800"/>
              <a:gd name="connsiteX3" fmla="*/ 1739900 w 3479800"/>
              <a:gd name="connsiteY3" fmla="*/ 6350 h 3479800"/>
              <a:gd name="connsiteX4" fmla="*/ 3473450 w 3479800"/>
              <a:gd name="connsiteY4" fmla="*/ 1739900 h 3479800"/>
              <a:gd name="connsiteX5" fmla="*/ 3473450 w 3479800"/>
              <a:gd name="connsiteY5" fmla="*/ 1739900 h 3479800"/>
              <a:gd name="connsiteX6" fmla="*/ 3473450 w 3479800"/>
              <a:gd name="connsiteY6" fmla="*/ 1739900 h 3479800"/>
              <a:gd name="connsiteX7" fmla="*/ 1739900 w 3479800"/>
              <a:gd name="connsiteY7" fmla="*/ 3473450 h 3479800"/>
              <a:gd name="connsiteX8" fmla="*/ 1739900 w 3479800"/>
              <a:gd name="connsiteY8" fmla="*/ 3473450 h 3479800"/>
              <a:gd name="connsiteX9" fmla="*/ 1739900 w 3479800"/>
              <a:gd name="connsiteY9" fmla="*/ 3473450 h 3479800"/>
              <a:gd name="connsiteX10" fmla="*/ 6350 w 3479800"/>
              <a:gd name="connsiteY10" fmla="*/ 1739900 h 3479800"/>
              <a:gd name="connsiteX11" fmla="*/ 6350 w 3479800"/>
              <a:gd name="connsiteY11" fmla="*/ 1739900 h 3479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3479800" h="3479800">
                <a:moveTo>
                  <a:pt x="6350" y="1739900"/>
                </a:moveTo>
                <a:cubicBezTo>
                  <a:pt x="6350" y="782447"/>
                  <a:pt x="782446" y="6350"/>
                  <a:pt x="1739900" y="6350"/>
                </a:cubicBezTo>
                <a:cubicBezTo>
                  <a:pt x="1739900" y="6350"/>
                  <a:pt x="1739900" y="6350"/>
                  <a:pt x="1739900" y="6350"/>
                </a:cubicBezTo>
                <a:lnTo>
                  <a:pt x="1739900" y="6350"/>
                </a:lnTo>
                <a:cubicBezTo>
                  <a:pt x="2697353" y="6350"/>
                  <a:pt x="3473450" y="782447"/>
                  <a:pt x="3473450" y="1739900"/>
                </a:cubicBezTo>
                <a:cubicBezTo>
                  <a:pt x="3473450" y="1739900"/>
                  <a:pt x="3473450" y="1739900"/>
                  <a:pt x="3473450" y="1739900"/>
                </a:cubicBezTo>
                <a:lnTo>
                  <a:pt x="3473450" y="1739900"/>
                </a:lnTo>
                <a:cubicBezTo>
                  <a:pt x="3473450" y="2697353"/>
                  <a:pt x="2697353" y="3473450"/>
                  <a:pt x="1739900" y="3473450"/>
                </a:cubicBezTo>
                <a:cubicBezTo>
                  <a:pt x="1739900" y="3473450"/>
                  <a:pt x="1739900" y="3473450"/>
                  <a:pt x="1739900" y="3473450"/>
                </a:cubicBezTo>
                <a:lnTo>
                  <a:pt x="1739900" y="3473450"/>
                </a:lnTo>
                <a:cubicBezTo>
                  <a:pt x="782446" y="3473450"/>
                  <a:pt x="6350" y="2697353"/>
                  <a:pt x="6350" y="1739900"/>
                </a:cubicBezTo>
                <a:cubicBezTo>
                  <a:pt x="6350" y="1739900"/>
                  <a:pt x="6350" y="1739900"/>
                  <a:pt x="6350" y="173990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aaaaaa">
                <a:alpha val="10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57450" y="2351151"/>
            <a:ext cx="1071626" cy="1071498"/>
          </a:xfrm>
          <a:custGeom>
            <a:avLst/>
            <a:gdLst>
              <a:gd name="connsiteX0" fmla="*/ 0 w 1071626"/>
              <a:gd name="connsiteY0" fmla="*/ 535685 h 1071498"/>
              <a:gd name="connsiteX1" fmla="*/ 535813 w 1071626"/>
              <a:gd name="connsiteY1" fmla="*/ 0 h 1071498"/>
              <a:gd name="connsiteX2" fmla="*/ 535813 w 1071626"/>
              <a:gd name="connsiteY2" fmla="*/ 0 h 1071498"/>
              <a:gd name="connsiteX3" fmla="*/ 535813 w 1071626"/>
              <a:gd name="connsiteY3" fmla="*/ 0 h 1071498"/>
              <a:gd name="connsiteX4" fmla="*/ 1071626 w 1071626"/>
              <a:gd name="connsiteY4" fmla="*/ 535685 h 1071498"/>
              <a:gd name="connsiteX5" fmla="*/ 1071626 w 1071626"/>
              <a:gd name="connsiteY5" fmla="*/ 535685 h 1071498"/>
              <a:gd name="connsiteX6" fmla="*/ 1071626 w 1071626"/>
              <a:gd name="connsiteY6" fmla="*/ 535685 h 1071498"/>
              <a:gd name="connsiteX7" fmla="*/ 535813 w 1071626"/>
              <a:gd name="connsiteY7" fmla="*/ 1071498 h 1071498"/>
              <a:gd name="connsiteX8" fmla="*/ 535813 w 1071626"/>
              <a:gd name="connsiteY8" fmla="*/ 1071498 h 1071498"/>
              <a:gd name="connsiteX9" fmla="*/ 535813 w 1071626"/>
              <a:gd name="connsiteY9" fmla="*/ 1071498 h 1071498"/>
              <a:gd name="connsiteX10" fmla="*/ 0 w 1071626"/>
              <a:gd name="connsiteY10" fmla="*/ 535685 h 1071498"/>
              <a:gd name="connsiteX11" fmla="*/ 0 w 1071626"/>
              <a:gd name="connsiteY11" fmla="*/ 535685 h 10714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071626" h="1071498">
                <a:moveTo>
                  <a:pt x="0" y="535685"/>
                </a:moveTo>
                <a:cubicBezTo>
                  <a:pt x="0" y="239775"/>
                  <a:pt x="239902" y="0"/>
                  <a:pt x="535813" y="0"/>
                </a:cubicBezTo>
                <a:cubicBezTo>
                  <a:pt x="535813" y="0"/>
                  <a:pt x="535813" y="0"/>
                  <a:pt x="535813" y="0"/>
                </a:cubicBezTo>
                <a:lnTo>
                  <a:pt x="535813" y="0"/>
                </a:lnTo>
                <a:cubicBezTo>
                  <a:pt x="831722" y="0"/>
                  <a:pt x="1071626" y="239775"/>
                  <a:pt x="1071626" y="535685"/>
                </a:cubicBezTo>
                <a:cubicBezTo>
                  <a:pt x="1071626" y="535685"/>
                  <a:pt x="1071626" y="535685"/>
                  <a:pt x="1071626" y="535685"/>
                </a:cubicBezTo>
                <a:lnTo>
                  <a:pt x="1071626" y="535685"/>
                </a:lnTo>
                <a:cubicBezTo>
                  <a:pt x="1071626" y="831595"/>
                  <a:pt x="831722" y="1071498"/>
                  <a:pt x="535813" y="1071498"/>
                </a:cubicBezTo>
                <a:cubicBezTo>
                  <a:pt x="535813" y="1071498"/>
                  <a:pt x="535813" y="1071498"/>
                  <a:pt x="535813" y="1071498"/>
                </a:cubicBezTo>
                <a:lnTo>
                  <a:pt x="535813" y="1071498"/>
                </a:lnTo>
                <a:cubicBezTo>
                  <a:pt x="239902" y="1071498"/>
                  <a:pt x="0" y="831595"/>
                  <a:pt x="0" y="535685"/>
                </a:cubicBezTo>
                <a:cubicBezTo>
                  <a:pt x="0" y="535685"/>
                  <a:pt x="0" y="535685"/>
                  <a:pt x="0" y="53568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591175" y="2351151"/>
            <a:ext cx="1071626" cy="1071498"/>
          </a:xfrm>
          <a:custGeom>
            <a:avLst/>
            <a:gdLst>
              <a:gd name="connsiteX0" fmla="*/ 0 w 1071626"/>
              <a:gd name="connsiteY0" fmla="*/ 535685 h 1071498"/>
              <a:gd name="connsiteX1" fmla="*/ 535813 w 1071626"/>
              <a:gd name="connsiteY1" fmla="*/ 0 h 1071498"/>
              <a:gd name="connsiteX2" fmla="*/ 535813 w 1071626"/>
              <a:gd name="connsiteY2" fmla="*/ 0 h 1071498"/>
              <a:gd name="connsiteX3" fmla="*/ 535813 w 1071626"/>
              <a:gd name="connsiteY3" fmla="*/ 0 h 1071498"/>
              <a:gd name="connsiteX4" fmla="*/ 1071626 w 1071626"/>
              <a:gd name="connsiteY4" fmla="*/ 535685 h 1071498"/>
              <a:gd name="connsiteX5" fmla="*/ 1071626 w 1071626"/>
              <a:gd name="connsiteY5" fmla="*/ 535685 h 1071498"/>
              <a:gd name="connsiteX6" fmla="*/ 1071626 w 1071626"/>
              <a:gd name="connsiteY6" fmla="*/ 535685 h 1071498"/>
              <a:gd name="connsiteX7" fmla="*/ 535813 w 1071626"/>
              <a:gd name="connsiteY7" fmla="*/ 1071498 h 1071498"/>
              <a:gd name="connsiteX8" fmla="*/ 535813 w 1071626"/>
              <a:gd name="connsiteY8" fmla="*/ 1071498 h 1071498"/>
              <a:gd name="connsiteX9" fmla="*/ 535813 w 1071626"/>
              <a:gd name="connsiteY9" fmla="*/ 1071498 h 1071498"/>
              <a:gd name="connsiteX10" fmla="*/ 0 w 1071626"/>
              <a:gd name="connsiteY10" fmla="*/ 535685 h 1071498"/>
              <a:gd name="connsiteX11" fmla="*/ 0 w 1071626"/>
              <a:gd name="connsiteY11" fmla="*/ 535685 h 10714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071626" h="1071498">
                <a:moveTo>
                  <a:pt x="0" y="535685"/>
                </a:moveTo>
                <a:cubicBezTo>
                  <a:pt x="0" y="239775"/>
                  <a:pt x="239903" y="0"/>
                  <a:pt x="535813" y="0"/>
                </a:cubicBezTo>
                <a:cubicBezTo>
                  <a:pt x="535813" y="0"/>
                  <a:pt x="535813" y="0"/>
                  <a:pt x="535813" y="0"/>
                </a:cubicBezTo>
                <a:lnTo>
                  <a:pt x="535813" y="0"/>
                </a:lnTo>
                <a:cubicBezTo>
                  <a:pt x="831722" y="0"/>
                  <a:pt x="1071626" y="239775"/>
                  <a:pt x="1071626" y="535685"/>
                </a:cubicBezTo>
                <a:cubicBezTo>
                  <a:pt x="1071626" y="535685"/>
                  <a:pt x="1071626" y="535685"/>
                  <a:pt x="1071626" y="535685"/>
                </a:cubicBezTo>
                <a:lnTo>
                  <a:pt x="1071626" y="535685"/>
                </a:lnTo>
                <a:cubicBezTo>
                  <a:pt x="1071626" y="831595"/>
                  <a:pt x="831722" y="1071498"/>
                  <a:pt x="535813" y="1071498"/>
                </a:cubicBezTo>
                <a:cubicBezTo>
                  <a:pt x="535813" y="1071498"/>
                  <a:pt x="535813" y="1071498"/>
                  <a:pt x="535813" y="1071498"/>
                </a:cubicBezTo>
                <a:lnTo>
                  <a:pt x="535813" y="1071498"/>
                </a:lnTo>
                <a:cubicBezTo>
                  <a:pt x="239903" y="1071498"/>
                  <a:pt x="0" y="831595"/>
                  <a:pt x="0" y="535685"/>
                </a:cubicBezTo>
                <a:cubicBezTo>
                  <a:pt x="0" y="535685"/>
                  <a:pt x="0" y="535685"/>
                  <a:pt x="0" y="53568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25900" y="1400175"/>
            <a:ext cx="1071626" cy="1071626"/>
          </a:xfrm>
          <a:custGeom>
            <a:avLst/>
            <a:gdLst>
              <a:gd name="connsiteX0" fmla="*/ 0 w 1071626"/>
              <a:gd name="connsiteY0" fmla="*/ 535813 h 1071626"/>
              <a:gd name="connsiteX1" fmla="*/ 535813 w 1071626"/>
              <a:gd name="connsiteY1" fmla="*/ 0 h 1071626"/>
              <a:gd name="connsiteX2" fmla="*/ 535813 w 1071626"/>
              <a:gd name="connsiteY2" fmla="*/ 0 h 1071626"/>
              <a:gd name="connsiteX3" fmla="*/ 535813 w 1071626"/>
              <a:gd name="connsiteY3" fmla="*/ 0 h 1071626"/>
              <a:gd name="connsiteX4" fmla="*/ 1071626 w 1071626"/>
              <a:gd name="connsiteY4" fmla="*/ 535813 h 1071626"/>
              <a:gd name="connsiteX5" fmla="*/ 1071626 w 1071626"/>
              <a:gd name="connsiteY5" fmla="*/ 535813 h 1071626"/>
              <a:gd name="connsiteX6" fmla="*/ 1071626 w 1071626"/>
              <a:gd name="connsiteY6" fmla="*/ 535813 h 1071626"/>
              <a:gd name="connsiteX7" fmla="*/ 535813 w 1071626"/>
              <a:gd name="connsiteY7" fmla="*/ 1071626 h 1071626"/>
              <a:gd name="connsiteX8" fmla="*/ 535813 w 1071626"/>
              <a:gd name="connsiteY8" fmla="*/ 1071626 h 1071626"/>
              <a:gd name="connsiteX9" fmla="*/ 535813 w 1071626"/>
              <a:gd name="connsiteY9" fmla="*/ 1071626 h 1071626"/>
              <a:gd name="connsiteX10" fmla="*/ 0 w 1071626"/>
              <a:gd name="connsiteY10" fmla="*/ 535813 h 1071626"/>
              <a:gd name="connsiteX11" fmla="*/ 0 w 1071626"/>
              <a:gd name="connsiteY11" fmla="*/ 535813 h 10716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071626" h="1071626">
                <a:moveTo>
                  <a:pt x="0" y="535813"/>
                </a:moveTo>
                <a:cubicBezTo>
                  <a:pt x="0" y="239902"/>
                  <a:pt x="239903" y="0"/>
                  <a:pt x="535813" y="0"/>
                </a:cubicBezTo>
                <a:cubicBezTo>
                  <a:pt x="535813" y="0"/>
                  <a:pt x="535813" y="0"/>
                  <a:pt x="535813" y="0"/>
                </a:cubicBezTo>
                <a:lnTo>
                  <a:pt x="535813" y="0"/>
                </a:lnTo>
                <a:cubicBezTo>
                  <a:pt x="831722" y="0"/>
                  <a:pt x="1071626" y="239902"/>
                  <a:pt x="1071626" y="535813"/>
                </a:cubicBezTo>
                <a:cubicBezTo>
                  <a:pt x="1071626" y="535813"/>
                  <a:pt x="1071626" y="535813"/>
                  <a:pt x="1071626" y="535813"/>
                </a:cubicBezTo>
                <a:lnTo>
                  <a:pt x="1071626" y="535813"/>
                </a:lnTo>
                <a:cubicBezTo>
                  <a:pt x="1071626" y="831723"/>
                  <a:pt x="831722" y="1071626"/>
                  <a:pt x="535813" y="1071626"/>
                </a:cubicBezTo>
                <a:cubicBezTo>
                  <a:pt x="535813" y="1071626"/>
                  <a:pt x="535813" y="1071626"/>
                  <a:pt x="535813" y="1071626"/>
                </a:cubicBezTo>
                <a:lnTo>
                  <a:pt x="535813" y="1071626"/>
                </a:lnTo>
                <a:cubicBezTo>
                  <a:pt x="239903" y="1071626"/>
                  <a:pt x="0" y="831723"/>
                  <a:pt x="0" y="535813"/>
                </a:cubicBezTo>
                <a:cubicBezTo>
                  <a:pt x="0" y="535813"/>
                  <a:pt x="0" y="535813"/>
                  <a:pt x="0" y="53581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25900" y="4921250"/>
            <a:ext cx="1071626" cy="1071562"/>
          </a:xfrm>
          <a:custGeom>
            <a:avLst/>
            <a:gdLst>
              <a:gd name="connsiteX0" fmla="*/ 0 w 1071626"/>
              <a:gd name="connsiteY0" fmla="*/ 535813 h 1071562"/>
              <a:gd name="connsiteX1" fmla="*/ 535813 w 1071626"/>
              <a:gd name="connsiteY1" fmla="*/ 0 h 1071562"/>
              <a:gd name="connsiteX2" fmla="*/ 535813 w 1071626"/>
              <a:gd name="connsiteY2" fmla="*/ 0 h 1071562"/>
              <a:gd name="connsiteX3" fmla="*/ 535813 w 1071626"/>
              <a:gd name="connsiteY3" fmla="*/ 0 h 1071562"/>
              <a:gd name="connsiteX4" fmla="*/ 1071626 w 1071626"/>
              <a:gd name="connsiteY4" fmla="*/ 535813 h 1071562"/>
              <a:gd name="connsiteX5" fmla="*/ 1071626 w 1071626"/>
              <a:gd name="connsiteY5" fmla="*/ 535813 h 1071562"/>
              <a:gd name="connsiteX6" fmla="*/ 1071626 w 1071626"/>
              <a:gd name="connsiteY6" fmla="*/ 535813 h 1071562"/>
              <a:gd name="connsiteX7" fmla="*/ 535813 w 1071626"/>
              <a:gd name="connsiteY7" fmla="*/ 1071562 h 1071562"/>
              <a:gd name="connsiteX8" fmla="*/ 535813 w 1071626"/>
              <a:gd name="connsiteY8" fmla="*/ 1071562 h 1071562"/>
              <a:gd name="connsiteX9" fmla="*/ 535813 w 1071626"/>
              <a:gd name="connsiteY9" fmla="*/ 1071562 h 1071562"/>
              <a:gd name="connsiteX10" fmla="*/ 0 w 1071626"/>
              <a:gd name="connsiteY10" fmla="*/ 535813 h 1071562"/>
              <a:gd name="connsiteX11" fmla="*/ 0 w 1071626"/>
              <a:gd name="connsiteY11" fmla="*/ 535813 h 10715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071626" h="1071562">
                <a:moveTo>
                  <a:pt x="0" y="535813"/>
                </a:moveTo>
                <a:cubicBezTo>
                  <a:pt x="0" y="239903"/>
                  <a:pt x="239903" y="0"/>
                  <a:pt x="535813" y="0"/>
                </a:cubicBezTo>
                <a:cubicBezTo>
                  <a:pt x="535813" y="0"/>
                  <a:pt x="535813" y="0"/>
                  <a:pt x="535813" y="0"/>
                </a:cubicBezTo>
                <a:lnTo>
                  <a:pt x="535813" y="0"/>
                </a:lnTo>
                <a:cubicBezTo>
                  <a:pt x="831722" y="0"/>
                  <a:pt x="1071626" y="239903"/>
                  <a:pt x="1071626" y="535813"/>
                </a:cubicBezTo>
                <a:cubicBezTo>
                  <a:pt x="1071626" y="535813"/>
                  <a:pt x="1071626" y="535813"/>
                  <a:pt x="1071626" y="535813"/>
                </a:cubicBezTo>
                <a:lnTo>
                  <a:pt x="1071626" y="535813"/>
                </a:lnTo>
                <a:cubicBezTo>
                  <a:pt x="1071626" y="831684"/>
                  <a:pt x="831722" y="1071562"/>
                  <a:pt x="535813" y="1071562"/>
                </a:cubicBezTo>
                <a:cubicBezTo>
                  <a:pt x="535813" y="1071562"/>
                  <a:pt x="535813" y="1071562"/>
                  <a:pt x="535813" y="1071562"/>
                </a:cubicBezTo>
                <a:lnTo>
                  <a:pt x="535813" y="1071562"/>
                </a:lnTo>
                <a:cubicBezTo>
                  <a:pt x="239903" y="1071562"/>
                  <a:pt x="0" y="831684"/>
                  <a:pt x="0" y="535813"/>
                </a:cubicBezTo>
                <a:cubicBezTo>
                  <a:pt x="0" y="535813"/>
                  <a:pt x="0" y="535813"/>
                  <a:pt x="0" y="53581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57450" y="4027551"/>
            <a:ext cx="1071626" cy="1071498"/>
          </a:xfrm>
          <a:custGeom>
            <a:avLst/>
            <a:gdLst>
              <a:gd name="connsiteX0" fmla="*/ 0 w 1071626"/>
              <a:gd name="connsiteY0" fmla="*/ 535685 h 1071498"/>
              <a:gd name="connsiteX1" fmla="*/ 535813 w 1071626"/>
              <a:gd name="connsiteY1" fmla="*/ 0 h 1071498"/>
              <a:gd name="connsiteX2" fmla="*/ 535813 w 1071626"/>
              <a:gd name="connsiteY2" fmla="*/ 0 h 1071498"/>
              <a:gd name="connsiteX3" fmla="*/ 535813 w 1071626"/>
              <a:gd name="connsiteY3" fmla="*/ 0 h 1071498"/>
              <a:gd name="connsiteX4" fmla="*/ 1071626 w 1071626"/>
              <a:gd name="connsiteY4" fmla="*/ 535685 h 1071498"/>
              <a:gd name="connsiteX5" fmla="*/ 1071626 w 1071626"/>
              <a:gd name="connsiteY5" fmla="*/ 535685 h 1071498"/>
              <a:gd name="connsiteX6" fmla="*/ 1071626 w 1071626"/>
              <a:gd name="connsiteY6" fmla="*/ 535685 h 1071498"/>
              <a:gd name="connsiteX7" fmla="*/ 535813 w 1071626"/>
              <a:gd name="connsiteY7" fmla="*/ 1071498 h 1071498"/>
              <a:gd name="connsiteX8" fmla="*/ 535813 w 1071626"/>
              <a:gd name="connsiteY8" fmla="*/ 1071498 h 1071498"/>
              <a:gd name="connsiteX9" fmla="*/ 535813 w 1071626"/>
              <a:gd name="connsiteY9" fmla="*/ 1071498 h 1071498"/>
              <a:gd name="connsiteX10" fmla="*/ 0 w 1071626"/>
              <a:gd name="connsiteY10" fmla="*/ 535685 h 1071498"/>
              <a:gd name="connsiteX11" fmla="*/ 0 w 1071626"/>
              <a:gd name="connsiteY11" fmla="*/ 535685 h 10714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071626" h="1071498">
                <a:moveTo>
                  <a:pt x="0" y="535685"/>
                </a:moveTo>
                <a:cubicBezTo>
                  <a:pt x="0" y="239776"/>
                  <a:pt x="239902" y="0"/>
                  <a:pt x="535813" y="0"/>
                </a:cubicBezTo>
                <a:cubicBezTo>
                  <a:pt x="535813" y="0"/>
                  <a:pt x="535813" y="0"/>
                  <a:pt x="535813" y="0"/>
                </a:cubicBezTo>
                <a:lnTo>
                  <a:pt x="535813" y="0"/>
                </a:lnTo>
                <a:cubicBezTo>
                  <a:pt x="831722" y="0"/>
                  <a:pt x="1071626" y="239776"/>
                  <a:pt x="1071626" y="535685"/>
                </a:cubicBezTo>
                <a:cubicBezTo>
                  <a:pt x="1071626" y="535685"/>
                  <a:pt x="1071626" y="535685"/>
                  <a:pt x="1071626" y="535685"/>
                </a:cubicBezTo>
                <a:lnTo>
                  <a:pt x="1071626" y="535685"/>
                </a:lnTo>
                <a:cubicBezTo>
                  <a:pt x="1071626" y="831595"/>
                  <a:pt x="831722" y="1071498"/>
                  <a:pt x="535813" y="1071498"/>
                </a:cubicBezTo>
                <a:cubicBezTo>
                  <a:pt x="535813" y="1071498"/>
                  <a:pt x="535813" y="1071498"/>
                  <a:pt x="535813" y="1071498"/>
                </a:cubicBezTo>
                <a:lnTo>
                  <a:pt x="535813" y="1071498"/>
                </a:lnTo>
                <a:cubicBezTo>
                  <a:pt x="239902" y="1071498"/>
                  <a:pt x="0" y="831595"/>
                  <a:pt x="0" y="535685"/>
                </a:cubicBezTo>
                <a:cubicBezTo>
                  <a:pt x="0" y="535685"/>
                  <a:pt x="0" y="535685"/>
                  <a:pt x="0" y="53568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591175" y="4027551"/>
            <a:ext cx="1071626" cy="1071498"/>
          </a:xfrm>
          <a:custGeom>
            <a:avLst/>
            <a:gdLst>
              <a:gd name="connsiteX0" fmla="*/ 0 w 1071626"/>
              <a:gd name="connsiteY0" fmla="*/ 535685 h 1071498"/>
              <a:gd name="connsiteX1" fmla="*/ 535813 w 1071626"/>
              <a:gd name="connsiteY1" fmla="*/ 0 h 1071498"/>
              <a:gd name="connsiteX2" fmla="*/ 535813 w 1071626"/>
              <a:gd name="connsiteY2" fmla="*/ 0 h 1071498"/>
              <a:gd name="connsiteX3" fmla="*/ 535813 w 1071626"/>
              <a:gd name="connsiteY3" fmla="*/ 0 h 1071498"/>
              <a:gd name="connsiteX4" fmla="*/ 1071626 w 1071626"/>
              <a:gd name="connsiteY4" fmla="*/ 535685 h 1071498"/>
              <a:gd name="connsiteX5" fmla="*/ 1071626 w 1071626"/>
              <a:gd name="connsiteY5" fmla="*/ 535685 h 1071498"/>
              <a:gd name="connsiteX6" fmla="*/ 1071626 w 1071626"/>
              <a:gd name="connsiteY6" fmla="*/ 535685 h 1071498"/>
              <a:gd name="connsiteX7" fmla="*/ 535813 w 1071626"/>
              <a:gd name="connsiteY7" fmla="*/ 1071498 h 1071498"/>
              <a:gd name="connsiteX8" fmla="*/ 535813 w 1071626"/>
              <a:gd name="connsiteY8" fmla="*/ 1071498 h 1071498"/>
              <a:gd name="connsiteX9" fmla="*/ 535813 w 1071626"/>
              <a:gd name="connsiteY9" fmla="*/ 1071498 h 1071498"/>
              <a:gd name="connsiteX10" fmla="*/ 0 w 1071626"/>
              <a:gd name="connsiteY10" fmla="*/ 535685 h 1071498"/>
              <a:gd name="connsiteX11" fmla="*/ 0 w 1071626"/>
              <a:gd name="connsiteY11" fmla="*/ 535685 h 10714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071626" h="1071498">
                <a:moveTo>
                  <a:pt x="0" y="535685"/>
                </a:moveTo>
                <a:cubicBezTo>
                  <a:pt x="0" y="239776"/>
                  <a:pt x="239903" y="0"/>
                  <a:pt x="535813" y="0"/>
                </a:cubicBezTo>
                <a:cubicBezTo>
                  <a:pt x="535813" y="0"/>
                  <a:pt x="535813" y="0"/>
                  <a:pt x="535813" y="0"/>
                </a:cubicBezTo>
                <a:lnTo>
                  <a:pt x="535813" y="0"/>
                </a:lnTo>
                <a:cubicBezTo>
                  <a:pt x="831722" y="0"/>
                  <a:pt x="1071626" y="239776"/>
                  <a:pt x="1071626" y="535685"/>
                </a:cubicBezTo>
                <a:cubicBezTo>
                  <a:pt x="1071626" y="535685"/>
                  <a:pt x="1071626" y="535685"/>
                  <a:pt x="1071626" y="535685"/>
                </a:cubicBezTo>
                <a:lnTo>
                  <a:pt x="1071626" y="535685"/>
                </a:lnTo>
                <a:cubicBezTo>
                  <a:pt x="1071626" y="831595"/>
                  <a:pt x="831722" y="1071498"/>
                  <a:pt x="535813" y="1071498"/>
                </a:cubicBezTo>
                <a:cubicBezTo>
                  <a:pt x="535813" y="1071498"/>
                  <a:pt x="535813" y="1071498"/>
                  <a:pt x="535813" y="1071498"/>
                </a:cubicBezTo>
                <a:lnTo>
                  <a:pt x="535813" y="1071498"/>
                </a:lnTo>
                <a:cubicBezTo>
                  <a:pt x="239903" y="1071498"/>
                  <a:pt x="0" y="831595"/>
                  <a:pt x="0" y="535685"/>
                </a:cubicBezTo>
                <a:cubicBezTo>
                  <a:pt x="0" y="535685"/>
                  <a:pt x="0" y="535685"/>
                  <a:pt x="0" y="53568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159500"/>
            <a:ext cx="1778000" cy="520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8200" y="1193800"/>
            <a:ext cx="4940300" cy="5003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873500" y="3302000"/>
            <a:ext cx="9271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>
							</a:tabLst>
            </a:pPr>
            <a:r>
              <a:rPr lang="en-US" altLang="zh-CN" sz="6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71700" y="6477000"/>
            <a:ext cx="13335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28900" y="2997200"/>
            <a:ext cx="711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book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882900" y="3162300"/>
            <a:ext cx="2032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16%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42000" y="2997200"/>
            <a:ext cx="5461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Watch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TV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019800" y="3162300"/>
            <a:ext cx="2032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33%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20700"/>
            <a:ext cx="7023100" cy="185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3594100" algn="l"/>
                <a:tab pos="3911600" algn="l"/>
              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Consuming</a:t>
            </a:r>
          </a:p>
          <a:p>
            <a:pPr>
              <a:lnSpc>
                <a:spcPts val="3000"/>
              </a:lnSpc>
              <a:tabLst>
                <a:tab pos="3594100" algn="l"/>
                <a:tab pos="3911600" algn="l"/>
              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Media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3594100" algn="l"/>
                <a:tab pos="39116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Listen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music</a:t>
            </a:r>
          </a:p>
          <a:p>
            <a:pPr>
              <a:lnSpc>
                <a:spcPts val="1100"/>
              </a:lnSpc>
              <a:tabLst>
                <a:tab pos="3594100" algn="l"/>
                <a:tab pos="3911600" algn="l"/>
              </a:tabLst>
            </a:pPr>
            <a:r>
              <a:rPr lang="en-US" altLang="zh-CN" dirty="0" smtClean="0"/>
              <a:t>		</a:t>
            </a:r>
            <a:r>
              <a:rPr lang="en-US" altLang="zh-CN" sz="8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44%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54300" y="4127500"/>
            <a:ext cx="20828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17272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while….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1727200" algn="l"/>
              </a:tabLst>
            </a:pPr>
            <a:r>
              <a:rPr lang="en-US" altLang="zh-CN" sz="9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news-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540000" y="4673600"/>
            <a:ext cx="9017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342900" algn="l"/>
              </a:tabLst>
            </a:pPr>
            <a:r>
              <a:rPr lang="en-US" altLang="zh-CN" sz="9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paper/magazine</a:t>
            </a:r>
          </a:p>
          <a:p>
            <a:pPr>
              <a:lnSpc>
                <a:spcPts val="11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8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22%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778500" y="4673600"/>
            <a:ext cx="673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241300" algn="l"/>
              </a:tabLst>
            </a:pPr>
            <a:r>
              <a:rPr lang="en-US" altLang="zh-CN" sz="9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</a:p>
          <a:p>
            <a:pPr>
              <a:lnSpc>
                <a:spcPts val="1100"/>
              </a:lnSpc>
              <a:tabLst>
                <a:tab pos="241300" algn="l"/>
              </a:tabLst>
            </a:pPr>
            <a:r>
              <a:rPr lang="en-US" altLang="zh-CN" dirty="0" smtClean="0"/>
              <a:t>	</a:t>
            </a:r>
            <a:r>
              <a:rPr lang="en-US" altLang="zh-CN" sz="8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29%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178300" y="3276600"/>
            <a:ext cx="11176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44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635000" algn="l"/>
              </a:tabLst>
            </a:pP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508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59000" y="5600700"/>
            <a:ext cx="41275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892300" algn="l"/>
                <a:tab pos="22987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video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games</a:t>
            </a:r>
          </a:p>
          <a:p>
            <a:pPr>
              <a:lnSpc>
                <a:spcPts val="1100"/>
              </a:lnSpc>
              <a:tabLst>
                <a:tab pos="1892300" algn="l"/>
                <a:tab pos="2298700" algn="l"/>
              </a:tabLst>
            </a:pPr>
            <a:r>
              <a:rPr lang="en-US" altLang="zh-CN" dirty="0" smtClean="0"/>
              <a:t>		</a:t>
            </a:r>
            <a:r>
              <a:rPr lang="en-US" altLang="zh-CN" sz="8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27%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700"/>
              </a:lnSpc>
              <a:tabLst>
                <a:tab pos="1892300" algn="l"/>
                <a:tab pos="22987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ts val="1100"/>
              </a:lnSpc>
              <a:tabLst>
                <a:tab pos="1892300" algn="l"/>
                <a:tab pos="22987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(5013).</a:t>
            </a:r>
          </a:p>
          <a:p>
            <a:pPr>
              <a:lnSpc>
                <a:spcPts val="900"/>
              </a:lnSpc>
              <a:tabLst>
                <a:tab pos="1892300" algn="l"/>
                <a:tab pos="22987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general,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media-related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3029" y="1871249"/>
            <a:ext cx="209008" cy="851122"/>
          </a:xfrm>
          <a:custGeom>
            <a:avLst/>
            <a:gdLst>
              <a:gd name="connsiteX0" fmla="*/ 36212 w 209008"/>
              <a:gd name="connsiteY0" fmla="*/ 345408 h 851122"/>
              <a:gd name="connsiteX1" fmla="*/ 4805 w 209008"/>
              <a:gd name="connsiteY1" fmla="*/ 306927 h 851122"/>
              <a:gd name="connsiteX2" fmla="*/ 3052 w 209008"/>
              <a:gd name="connsiteY2" fmla="*/ 235172 h 851122"/>
              <a:gd name="connsiteX3" fmla="*/ 25747 w 209008"/>
              <a:gd name="connsiteY3" fmla="*/ 182721 h 851122"/>
              <a:gd name="connsiteX4" fmla="*/ 46689 w 209008"/>
              <a:gd name="connsiteY4" fmla="*/ 147669 h 851122"/>
              <a:gd name="connsiteX5" fmla="*/ 60660 w 209008"/>
              <a:gd name="connsiteY5" fmla="*/ 137128 h 851122"/>
              <a:gd name="connsiteX6" fmla="*/ 85094 w 209008"/>
              <a:gd name="connsiteY6" fmla="*/ 11144 h 851122"/>
              <a:gd name="connsiteX7" fmla="*/ 106037 w 209008"/>
              <a:gd name="connsiteY7" fmla="*/ 730 h 851122"/>
              <a:gd name="connsiteX8" fmla="*/ 135704 w 209008"/>
              <a:gd name="connsiteY8" fmla="*/ 5937 h 851122"/>
              <a:gd name="connsiteX9" fmla="*/ 156646 w 209008"/>
              <a:gd name="connsiteY9" fmla="*/ 49752 h 851122"/>
              <a:gd name="connsiteX10" fmla="*/ 209008 w 209008"/>
              <a:gd name="connsiteY10" fmla="*/ 501110 h 851122"/>
              <a:gd name="connsiteX11" fmla="*/ 207268 w 209008"/>
              <a:gd name="connsiteY11" fmla="*/ 802100 h 851122"/>
              <a:gd name="connsiteX12" fmla="*/ 158399 w 209008"/>
              <a:gd name="connsiteY12" fmla="*/ 851122 h 851122"/>
              <a:gd name="connsiteX13" fmla="*/ 153154 w 209008"/>
              <a:gd name="connsiteY13" fmla="*/ 824833 h 851122"/>
              <a:gd name="connsiteX14" fmla="*/ 147921 w 209008"/>
              <a:gd name="connsiteY14" fmla="*/ 809085 h 851122"/>
              <a:gd name="connsiteX15" fmla="*/ 144429 w 209008"/>
              <a:gd name="connsiteY15" fmla="*/ 800449 h 851122"/>
              <a:gd name="connsiteX16" fmla="*/ 137456 w 209008"/>
              <a:gd name="connsiteY16" fmla="*/ 788130 h 851122"/>
              <a:gd name="connsiteX17" fmla="*/ 142689 w 209008"/>
              <a:gd name="connsiteY17" fmla="*/ 768953 h 851122"/>
              <a:gd name="connsiteX18" fmla="*/ 135704 w 209008"/>
              <a:gd name="connsiteY18" fmla="*/ 753205 h 851122"/>
              <a:gd name="connsiteX19" fmla="*/ 133964 w 209008"/>
              <a:gd name="connsiteY19" fmla="*/ 653383 h 851122"/>
              <a:gd name="connsiteX20" fmla="*/ 126979 w 209008"/>
              <a:gd name="connsiteY20" fmla="*/ 574643 h 851122"/>
              <a:gd name="connsiteX21" fmla="*/ 116501 w 209008"/>
              <a:gd name="connsiteY21" fmla="*/ 516858 h 851122"/>
              <a:gd name="connsiteX22" fmla="*/ 107776 w 209008"/>
              <a:gd name="connsiteY22" fmla="*/ 483711 h 851122"/>
              <a:gd name="connsiteX23" fmla="*/ 107776 w 209008"/>
              <a:gd name="connsiteY23" fmla="*/ 576421 h 851122"/>
              <a:gd name="connsiteX24" fmla="*/ 106037 w 209008"/>
              <a:gd name="connsiteY24" fmla="*/ 695420 h 851122"/>
              <a:gd name="connsiteX25" fmla="*/ 107776 w 209008"/>
              <a:gd name="connsiteY25" fmla="*/ 768953 h 851122"/>
              <a:gd name="connsiteX26" fmla="*/ 93819 w 209008"/>
              <a:gd name="connsiteY26" fmla="*/ 795115 h 851122"/>
              <a:gd name="connsiteX27" fmla="*/ 78109 w 209008"/>
              <a:gd name="connsiteY27" fmla="*/ 814419 h 851122"/>
              <a:gd name="connsiteX28" fmla="*/ 50182 w 209008"/>
              <a:gd name="connsiteY28" fmla="*/ 814419 h 851122"/>
              <a:gd name="connsiteX29" fmla="*/ 17022 w 209008"/>
              <a:gd name="connsiteY29" fmla="*/ 816197 h 851122"/>
              <a:gd name="connsiteX30" fmla="*/ 6545 w 209008"/>
              <a:gd name="connsiteY30" fmla="*/ 802100 h 851122"/>
              <a:gd name="connsiteX31" fmla="*/ 25747 w 209008"/>
              <a:gd name="connsiteY31" fmla="*/ 789908 h 851122"/>
              <a:gd name="connsiteX32" fmla="*/ 36212 w 209008"/>
              <a:gd name="connsiteY32" fmla="*/ 765397 h 851122"/>
              <a:gd name="connsiteX33" fmla="*/ 43197 w 209008"/>
              <a:gd name="connsiteY33" fmla="*/ 739108 h 851122"/>
              <a:gd name="connsiteX34" fmla="*/ 44950 w 209008"/>
              <a:gd name="connsiteY34" fmla="*/ 702405 h 851122"/>
              <a:gd name="connsiteX35" fmla="*/ 50182 w 209008"/>
              <a:gd name="connsiteY35" fmla="*/ 646398 h 851122"/>
              <a:gd name="connsiteX36" fmla="*/ 50182 w 209008"/>
              <a:gd name="connsiteY36" fmla="*/ 569436 h 851122"/>
              <a:gd name="connsiteX37" fmla="*/ 37965 w 209008"/>
              <a:gd name="connsiteY37" fmla="*/ 532606 h 851122"/>
              <a:gd name="connsiteX38" fmla="*/ 39704 w 209008"/>
              <a:gd name="connsiteY38" fmla="*/ 453866 h 851122"/>
              <a:gd name="connsiteX39" fmla="*/ 36212 w 209008"/>
              <a:gd name="connsiteY39" fmla="*/ 410178 h 851122"/>
              <a:gd name="connsiteX40" fmla="*/ 36212 w 209008"/>
              <a:gd name="connsiteY40" fmla="*/ 345408 h 8511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209008" h="851122">
                <a:moveTo>
                  <a:pt x="36212" y="345408"/>
                </a:moveTo>
                <a:cubicBezTo>
                  <a:pt x="32732" y="336645"/>
                  <a:pt x="10037" y="312134"/>
                  <a:pt x="4805" y="306927"/>
                </a:cubicBezTo>
                <a:cubicBezTo>
                  <a:pt x="-2179" y="298164"/>
                  <a:pt x="-439" y="250920"/>
                  <a:pt x="3052" y="235172"/>
                </a:cubicBezTo>
                <a:cubicBezTo>
                  <a:pt x="4805" y="217646"/>
                  <a:pt x="22255" y="193135"/>
                  <a:pt x="25747" y="182721"/>
                </a:cubicBezTo>
                <a:cubicBezTo>
                  <a:pt x="29240" y="175736"/>
                  <a:pt x="41457" y="152876"/>
                  <a:pt x="46689" y="147669"/>
                </a:cubicBezTo>
                <a:cubicBezTo>
                  <a:pt x="51922" y="144240"/>
                  <a:pt x="60660" y="145891"/>
                  <a:pt x="60660" y="137128"/>
                </a:cubicBezTo>
                <a:cubicBezTo>
                  <a:pt x="60660" y="131921"/>
                  <a:pt x="53674" y="37433"/>
                  <a:pt x="85094" y="11144"/>
                </a:cubicBezTo>
                <a:cubicBezTo>
                  <a:pt x="93819" y="2381"/>
                  <a:pt x="102544" y="2381"/>
                  <a:pt x="106037" y="730"/>
                </a:cubicBezTo>
                <a:cubicBezTo>
                  <a:pt x="109529" y="-4603"/>
                  <a:pt x="128719" y="2381"/>
                  <a:pt x="135704" y="5937"/>
                </a:cubicBezTo>
                <a:cubicBezTo>
                  <a:pt x="151414" y="16478"/>
                  <a:pt x="151414" y="34004"/>
                  <a:pt x="156646" y="49752"/>
                </a:cubicBezTo>
                <a:cubicBezTo>
                  <a:pt x="156646" y="49752"/>
                  <a:pt x="209008" y="467963"/>
                  <a:pt x="209008" y="501110"/>
                </a:cubicBezTo>
                <a:cubicBezTo>
                  <a:pt x="209008" y="534384"/>
                  <a:pt x="207268" y="775938"/>
                  <a:pt x="207268" y="802100"/>
                </a:cubicBezTo>
                <a:cubicBezTo>
                  <a:pt x="207268" y="828389"/>
                  <a:pt x="163631" y="856329"/>
                  <a:pt x="158399" y="851122"/>
                </a:cubicBezTo>
                <a:cubicBezTo>
                  <a:pt x="154906" y="845915"/>
                  <a:pt x="153154" y="824833"/>
                  <a:pt x="153154" y="824833"/>
                </a:cubicBezTo>
                <a:cubicBezTo>
                  <a:pt x="153154" y="824833"/>
                  <a:pt x="147921" y="814419"/>
                  <a:pt x="147921" y="809085"/>
                </a:cubicBezTo>
                <a:cubicBezTo>
                  <a:pt x="147921" y="803878"/>
                  <a:pt x="149674" y="803878"/>
                  <a:pt x="144429" y="800449"/>
                </a:cubicBezTo>
                <a:cubicBezTo>
                  <a:pt x="137456" y="795115"/>
                  <a:pt x="135704" y="793337"/>
                  <a:pt x="137456" y="788130"/>
                </a:cubicBezTo>
                <a:cubicBezTo>
                  <a:pt x="139196" y="782923"/>
                  <a:pt x="142689" y="774160"/>
                  <a:pt x="142689" y="768953"/>
                </a:cubicBezTo>
                <a:cubicBezTo>
                  <a:pt x="142689" y="763619"/>
                  <a:pt x="137456" y="760190"/>
                  <a:pt x="135704" y="753205"/>
                </a:cubicBezTo>
                <a:cubicBezTo>
                  <a:pt x="135704" y="747871"/>
                  <a:pt x="133964" y="690213"/>
                  <a:pt x="133964" y="653383"/>
                </a:cubicBezTo>
                <a:cubicBezTo>
                  <a:pt x="133964" y="618458"/>
                  <a:pt x="132211" y="593947"/>
                  <a:pt x="126979" y="574643"/>
                </a:cubicBezTo>
                <a:cubicBezTo>
                  <a:pt x="123486" y="557117"/>
                  <a:pt x="116501" y="529177"/>
                  <a:pt x="116501" y="516858"/>
                </a:cubicBezTo>
                <a:cubicBezTo>
                  <a:pt x="116501" y="502888"/>
                  <a:pt x="107776" y="476726"/>
                  <a:pt x="107776" y="483711"/>
                </a:cubicBezTo>
                <a:cubicBezTo>
                  <a:pt x="107776" y="490696"/>
                  <a:pt x="107776" y="560673"/>
                  <a:pt x="107776" y="576421"/>
                </a:cubicBezTo>
                <a:cubicBezTo>
                  <a:pt x="107776" y="590391"/>
                  <a:pt x="106037" y="669131"/>
                  <a:pt x="106037" y="695420"/>
                </a:cubicBezTo>
                <a:cubicBezTo>
                  <a:pt x="106037" y="719931"/>
                  <a:pt x="113009" y="758412"/>
                  <a:pt x="107776" y="768953"/>
                </a:cubicBezTo>
                <a:cubicBezTo>
                  <a:pt x="100792" y="779367"/>
                  <a:pt x="93819" y="786352"/>
                  <a:pt x="93819" y="795115"/>
                </a:cubicBezTo>
                <a:cubicBezTo>
                  <a:pt x="93819" y="802100"/>
                  <a:pt x="88574" y="812641"/>
                  <a:pt x="78109" y="814419"/>
                </a:cubicBezTo>
                <a:cubicBezTo>
                  <a:pt x="65892" y="816197"/>
                  <a:pt x="53674" y="814419"/>
                  <a:pt x="50182" y="814419"/>
                </a:cubicBezTo>
                <a:cubicBezTo>
                  <a:pt x="46689" y="816197"/>
                  <a:pt x="22255" y="821404"/>
                  <a:pt x="17022" y="816197"/>
                </a:cubicBezTo>
                <a:cubicBezTo>
                  <a:pt x="10037" y="812641"/>
                  <a:pt x="4805" y="807434"/>
                  <a:pt x="6545" y="802100"/>
                </a:cubicBezTo>
                <a:cubicBezTo>
                  <a:pt x="10037" y="798671"/>
                  <a:pt x="22255" y="795115"/>
                  <a:pt x="25747" y="789908"/>
                </a:cubicBezTo>
                <a:cubicBezTo>
                  <a:pt x="27487" y="784701"/>
                  <a:pt x="30980" y="770604"/>
                  <a:pt x="36212" y="765397"/>
                </a:cubicBezTo>
                <a:cubicBezTo>
                  <a:pt x="39704" y="760190"/>
                  <a:pt x="43197" y="751427"/>
                  <a:pt x="43197" y="739108"/>
                </a:cubicBezTo>
                <a:cubicBezTo>
                  <a:pt x="43197" y="726916"/>
                  <a:pt x="43197" y="711168"/>
                  <a:pt x="44950" y="702405"/>
                </a:cubicBezTo>
                <a:cubicBezTo>
                  <a:pt x="46689" y="695420"/>
                  <a:pt x="50182" y="656939"/>
                  <a:pt x="50182" y="646398"/>
                </a:cubicBezTo>
                <a:cubicBezTo>
                  <a:pt x="50182" y="634206"/>
                  <a:pt x="51922" y="585184"/>
                  <a:pt x="50182" y="569436"/>
                </a:cubicBezTo>
                <a:cubicBezTo>
                  <a:pt x="46689" y="551910"/>
                  <a:pt x="39704" y="558895"/>
                  <a:pt x="37965" y="532606"/>
                </a:cubicBezTo>
                <a:cubicBezTo>
                  <a:pt x="36212" y="508222"/>
                  <a:pt x="39704" y="467963"/>
                  <a:pt x="39704" y="453866"/>
                </a:cubicBezTo>
                <a:cubicBezTo>
                  <a:pt x="39704" y="439896"/>
                  <a:pt x="36212" y="417163"/>
                  <a:pt x="36212" y="410178"/>
                </a:cubicBezTo>
                <a:cubicBezTo>
                  <a:pt x="36212" y="403193"/>
                  <a:pt x="37965" y="348964"/>
                  <a:pt x="36212" y="345408"/>
                </a:cubicBezTo>
              </a:path>
            </a:pathLst>
          </a:custGeom>
          <a:solidFill>
            <a:srgbClr val="aaaaa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92416" y="1855597"/>
            <a:ext cx="145249" cy="847598"/>
          </a:xfrm>
          <a:custGeom>
            <a:avLst/>
            <a:gdLst>
              <a:gd name="connsiteX0" fmla="*/ 0 w 145249"/>
              <a:gd name="connsiteY0" fmla="*/ 183895 h 847598"/>
              <a:gd name="connsiteX1" fmla="*/ 17500 w 145249"/>
              <a:gd name="connsiteY1" fmla="*/ 150622 h 847598"/>
              <a:gd name="connsiteX2" fmla="*/ 40246 w 145249"/>
              <a:gd name="connsiteY2" fmla="*/ 126110 h 847598"/>
              <a:gd name="connsiteX3" fmla="*/ 36753 w 145249"/>
              <a:gd name="connsiteY3" fmla="*/ 119126 h 847598"/>
              <a:gd name="connsiteX4" fmla="*/ 26250 w 145249"/>
              <a:gd name="connsiteY4" fmla="*/ 94488 h 847598"/>
              <a:gd name="connsiteX5" fmla="*/ 28003 w 145249"/>
              <a:gd name="connsiteY5" fmla="*/ 64770 h 847598"/>
              <a:gd name="connsiteX6" fmla="*/ 28003 w 145249"/>
              <a:gd name="connsiteY6" fmla="*/ 49022 h 847598"/>
              <a:gd name="connsiteX7" fmla="*/ 24498 w 145249"/>
              <a:gd name="connsiteY7" fmla="*/ 29717 h 847598"/>
              <a:gd name="connsiteX8" fmla="*/ 35001 w 145249"/>
              <a:gd name="connsiteY8" fmla="*/ 6985 h 847598"/>
              <a:gd name="connsiteX9" fmla="*/ 68249 w 145249"/>
              <a:gd name="connsiteY9" fmla="*/ 0 h 847598"/>
              <a:gd name="connsiteX10" fmla="*/ 113741 w 145249"/>
              <a:gd name="connsiteY10" fmla="*/ 20954 h 847598"/>
              <a:gd name="connsiteX11" fmla="*/ 118998 w 145249"/>
              <a:gd name="connsiteY11" fmla="*/ 231139 h 847598"/>
              <a:gd name="connsiteX12" fmla="*/ 145249 w 145249"/>
              <a:gd name="connsiteY12" fmla="*/ 847598 h 847598"/>
              <a:gd name="connsiteX13" fmla="*/ 57746 w 145249"/>
              <a:gd name="connsiteY13" fmla="*/ 837057 h 847598"/>
              <a:gd name="connsiteX14" fmla="*/ 28003 w 145249"/>
              <a:gd name="connsiteY14" fmla="*/ 826516 h 847598"/>
              <a:gd name="connsiteX15" fmla="*/ 38506 w 145249"/>
              <a:gd name="connsiteY15" fmla="*/ 802004 h 847598"/>
              <a:gd name="connsiteX16" fmla="*/ 41998 w 145249"/>
              <a:gd name="connsiteY16" fmla="*/ 779272 h 847598"/>
              <a:gd name="connsiteX17" fmla="*/ 45504 w 145249"/>
              <a:gd name="connsiteY17" fmla="*/ 772286 h 847598"/>
              <a:gd name="connsiteX18" fmla="*/ 36753 w 145249"/>
              <a:gd name="connsiteY18" fmla="*/ 739013 h 847598"/>
              <a:gd name="connsiteX19" fmla="*/ 33248 w 145249"/>
              <a:gd name="connsiteY19" fmla="*/ 670686 h 847598"/>
              <a:gd name="connsiteX20" fmla="*/ 31508 w 145249"/>
              <a:gd name="connsiteY20" fmla="*/ 588391 h 847598"/>
              <a:gd name="connsiteX21" fmla="*/ 31508 w 145249"/>
              <a:gd name="connsiteY21" fmla="*/ 504317 h 847598"/>
              <a:gd name="connsiteX22" fmla="*/ 0 w 145249"/>
              <a:gd name="connsiteY22" fmla="*/ 183895 h 847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45249" h="847598">
                <a:moveTo>
                  <a:pt x="0" y="183895"/>
                </a:moveTo>
                <a:cubicBezTo>
                  <a:pt x="0" y="183895"/>
                  <a:pt x="17500" y="155829"/>
                  <a:pt x="17500" y="150622"/>
                </a:cubicBezTo>
                <a:cubicBezTo>
                  <a:pt x="19253" y="134873"/>
                  <a:pt x="36753" y="126110"/>
                  <a:pt x="40246" y="126110"/>
                </a:cubicBezTo>
                <a:cubicBezTo>
                  <a:pt x="43751" y="126110"/>
                  <a:pt x="41998" y="122554"/>
                  <a:pt x="36753" y="119126"/>
                </a:cubicBezTo>
                <a:cubicBezTo>
                  <a:pt x="29756" y="113792"/>
                  <a:pt x="26250" y="101600"/>
                  <a:pt x="26250" y="94488"/>
                </a:cubicBezTo>
                <a:cubicBezTo>
                  <a:pt x="26250" y="87502"/>
                  <a:pt x="28003" y="71754"/>
                  <a:pt x="28003" y="64770"/>
                </a:cubicBezTo>
                <a:cubicBezTo>
                  <a:pt x="28003" y="59563"/>
                  <a:pt x="29756" y="52577"/>
                  <a:pt x="28003" y="49022"/>
                </a:cubicBezTo>
                <a:cubicBezTo>
                  <a:pt x="24498" y="43814"/>
                  <a:pt x="19253" y="36702"/>
                  <a:pt x="24498" y="29717"/>
                </a:cubicBezTo>
                <a:cubicBezTo>
                  <a:pt x="29756" y="22732"/>
                  <a:pt x="31508" y="12192"/>
                  <a:pt x="35001" y="6985"/>
                </a:cubicBezTo>
                <a:cubicBezTo>
                  <a:pt x="38506" y="3429"/>
                  <a:pt x="61252" y="0"/>
                  <a:pt x="68249" y="0"/>
                </a:cubicBezTo>
                <a:cubicBezTo>
                  <a:pt x="77000" y="0"/>
                  <a:pt x="108496" y="3429"/>
                  <a:pt x="113741" y="20954"/>
                </a:cubicBezTo>
                <a:cubicBezTo>
                  <a:pt x="113741" y="20954"/>
                  <a:pt x="117246" y="190880"/>
                  <a:pt x="118998" y="231139"/>
                </a:cubicBezTo>
                <a:cubicBezTo>
                  <a:pt x="120751" y="269620"/>
                  <a:pt x="145249" y="847598"/>
                  <a:pt x="145249" y="847598"/>
                </a:cubicBezTo>
                <a:cubicBezTo>
                  <a:pt x="145249" y="847598"/>
                  <a:pt x="68249" y="845820"/>
                  <a:pt x="57746" y="837057"/>
                </a:cubicBezTo>
                <a:cubicBezTo>
                  <a:pt x="47256" y="830072"/>
                  <a:pt x="31508" y="838835"/>
                  <a:pt x="28003" y="826516"/>
                </a:cubicBezTo>
                <a:cubicBezTo>
                  <a:pt x="26250" y="814323"/>
                  <a:pt x="38506" y="810767"/>
                  <a:pt x="38506" y="802004"/>
                </a:cubicBezTo>
                <a:cubicBezTo>
                  <a:pt x="38506" y="793242"/>
                  <a:pt x="36753" y="777494"/>
                  <a:pt x="41998" y="779272"/>
                </a:cubicBezTo>
                <a:cubicBezTo>
                  <a:pt x="47256" y="779272"/>
                  <a:pt x="50749" y="779272"/>
                  <a:pt x="45504" y="772286"/>
                </a:cubicBezTo>
                <a:cubicBezTo>
                  <a:pt x="38506" y="767079"/>
                  <a:pt x="36753" y="747776"/>
                  <a:pt x="36753" y="739013"/>
                </a:cubicBezTo>
                <a:cubicBezTo>
                  <a:pt x="36753" y="730250"/>
                  <a:pt x="33248" y="688213"/>
                  <a:pt x="33248" y="670686"/>
                </a:cubicBezTo>
                <a:cubicBezTo>
                  <a:pt x="33248" y="653160"/>
                  <a:pt x="26250" y="614679"/>
                  <a:pt x="31508" y="588391"/>
                </a:cubicBezTo>
                <a:cubicBezTo>
                  <a:pt x="35001" y="563879"/>
                  <a:pt x="31508" y="530605"/>
                  <a:pt x="31508" y="504317"/>
                </a:cubicBezTo>
                <a:cubicBezTo>
                  <a:pt x="31508" y="476376"/>
                  <a:pt x="0" y="183895"/>
                  <a:pt x="0" y="183895"/>
                </a:cubicBezTo>
              </a:path>
            </a:pathLst>
          </a:custGeom>
          <a:solidFill>
            <a:srgbClr val="aaaaa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49554" y="1819275"/>
            <a:ext cx="173739" cy="908304"/>
          </a:xfrm>
          <a:custGeom>
            <a:avLst/>
            <a:gdLst>
              <a:gd name="connsiteX0" fmla="*/ 17526 w 173739"/>
              <a:gd name="connsiteY0" fmla="*/ 297560 h 908304"/>
              <a:gd name="connsiteX1" fmla="*/ 15773 w 173739"/>
              <a:gd name="connsiteY1" fmla="*/ 236220 h 908304"/>
              <a:gd name="connsiteX2" fmla="*/ 26288 w 173739"/>
              <a:gd name="connsiteY2" fmla="*/ 201295 h 908304"/>
              <a:gd name="connsiteX3" fmla="*/ 33299 w 173739"/>
              <a:gd name="connsiteY3" fmla="*/ 168020 h 908304"/>
              <a:gd name="connsiteX4" fmla="*/ 36804 w 173739"/>
              <a:gd name="connsiteY4" fmla="*/ 155829 h 908304"/>
              <a:gd name="connsiteX5" fmla="*/ 42062 w 173739"/>
              <a:gd name="connsiteY5" fmla="*/ 148717 h 908304"/>
              <a:gd name="connsiteX6" fmla="*/ 40309 w 173739"/>
              <a:gd name="connsiteY6" fmla="*/ 136525 h 908304"/>
              <a:gd name="connsiteX7" fmla="*/ 26288 w 173739"/>
              <a:gd name="connsiteY7" fmla="*/ 124205 h 908304"/>
              <a:gd name="connsiteX8" fmla="*/ 22783 w 173739"/>
              <a:gd name="connsiteY8" fmla="*/ 103251 h 908304"/>
              <a:gd name="connsiteX9" fmla="*/ 21031 w 173739"/>
              <a:gd name="connsiteY9" fmla="*/ 98044 h 908304"/>
              <a:gd name="connsiteX10" fmla="*/ 21031 w 173739"/>
              <a:gd name="connsiteY10" fmla="*/ 87502 h 908304"/>
              <a:gd name="connsiteX11" fmla="*/ 15773 w 173739"/>
              <a:gd name="connsiteY11" fmla="*/ 78739 h 908304"/>
              <a:gd name="connsiteX12" fmla="*/ 22783 w 173739"/>
              <a:gd name="connsiteY12" fmla="*/ 59563 h 908304"/>
              <a:gd name="connsiteX13" fmla="*/ 19278 w 173739"/>
              <a:gd name="connsiteY13" fmla="*/ 50800 h 908304"/>
              <a:gd name="connsiteX14" fmla="*/ 19278 w 173739"/>
              <a:gd name="connsiteY14" fmla="*/ 29717 h 908304"/>
              <a:gd name="connsiteX15" fmla="*/ 43815 w 173739"/>
              <a:gd name="connsiteY15" fmla="*/ 5207 h 908304"/>
              <a:gd name="connsiteX16" fmla="*/ 80632 w 173739"/>
              <a:gd name="connsiteY16" fmla="*/ 0 h 908304"/>
              <a:gd name="connsiteX17" fmla="*/ 122694 w 173739"/>
              <a:gd name="connsiteY17" fmla="*/ 24510 h 908304"/>
              <a:gd name="connsiteX18" fmla="*/ 124447 w 173739"/>
              <a:gd name="connsiteY18" fmla="*/ 61214 h 908304"/>
              <a:gd name="connsiteX19" fmla="*/ 120942 w 173739"/>
              <a:gd name="connsiteY19" fmla="*/ 83947 h 908304"/>
              <a:gd name="connsiteX20" fmla="*/ 120942 w 173739"/>
              <a:gd name="connsiteY20" fmla="*/ 101473 h 908304"/>
              <a:gd name="connsiteX21" fmla="*/ 131457 w 173739"/>
              <a:gd name="connsiteY21" fmla="*/ 113792 h 908304"/>
              <a:gd name="connsiteX22" fmla="*/ 134962 w 173739"/>
              <a:gd name="connsiteY22" fmla="*/ 132969 h 908304"/>
              <a:gd name="connsiteX23" fmla="*/ 171767 w 173739"/>
              <a:gd name="connsiteY23" fmla="*/ 211835 h 908304"/>
              <a:gd name="connsiteX24" fmla="*/ 166509 w 173739"/>
              <a:gd name="connsiteY24" fmla="*/ 325501 h 908304"/>
              <a:gd name="connsiteX25" fmla="*/ 168262 w 173739"/>
              <a:gd name="connsiteY25" fmla="*/ 369316 h 908304"/>
              <a:gd name="connsiteX26" fmla="*/ 168262 w 173739"/>
              <a:gd name="connsiteY26" fmla="*/ 439292 h 908304"/>
              <a:gd name="connsiteX27" fmla="*/ 166509 w 173739"/>
              <a:gd name="connsiteY27" fmla="*/ 479551 h 908304"/>
              <a:gd name="connsiteX28" fmla="*/ 145478 w 173739"/>
              <a:gd name="connsiteY28" fmla="*/ 486536 h 908304"/>
              <a:gd name="connsiteX29" fmla="*/ 138468 w 173739"/>
              <a:gd name="connsiteY29" fmla="*/ 523367 h 908304"/>
              <a:gd name="connsiteX30" fmla="*/ 136715 w 173739"/>
              <a:gd name="connsiteY30" fmla="*/ 654557 h 908304"/>
              <a:gd name="connsiteX31" fmla="*/ 154241 w 173739"/>
              <a:gd name="connsiteY31" fmla="*/ 770127 h 908304"/>
              <a:gd name="connsiteX32" fmla="*/ 152488 w 173739"/>
              <a:gd name="connsiteY32" fmla="*/ 841882 h 908304"/>
              <a:gd name="connsiteX33" fmla="*/ 159499 w 173739"/>
              <a:gd name="connsiteY33" fmla="*/ 854075 h 908304"/>
              <a:gd name="connsiteX34" fmla="*/ 155994 w 173739"/>
              <a:gd name="connsiteY34" fmla="*/ 871601 h 908304"/>
              <a:gd name="connsiteX35" fmla="*/ 155994 w 173739"/>
              <a:gd name="connsiteY35" fmla="*/ 896111 h 908304"/>
              <a:gd name="connsiteX36" fmla="*/ 134962 w 173739"/>
              <a:gd name="connsiteY36" fmla="*/ 906652 h 908304"/>
              <a:gd name="connsiteX37" fmla="*/ 78879 w 173739"/>
              <a:gd name="connsiteY37" fmla="*/ 906652 h 908304"/>
              <a:gd name="connsiteX38" fmla="*/ 22783 w 173739"/>
              <a:gd name="connsiteY38" fmla="*/ 908304 h 908304"/>
              <a:gd name="connsiteX39" fmla="*/ 8762 w 173739"/>
              <a:gd name="connsiteY39" fmla="*/ 896111 h 908304"/>
              <a:gd name="connsiteX40" fmla="*/ 3505 w 173739"/>
              <a:gd name="connsiteY40" fmla="*/ 892555 h 908304"/>
              <a:gd name="connsiteX41" fmla="*/ 0 w 173739"/>
              <a:gd name="connsiteY41" fmla="*/ 873379 h 908304"/>
              <a:gd name="connsiteX42" fmla="*/ 24536 w 173739"/>
              <a:gd name="connsiteY42" fmla="*/ 871601 h 908304"/>
              <a:gd name="connsiteX43" fmla="*/ 64846 w 173739"/>
              <a:gd name="connsiteY43" fmla="*/ 848867 h 908304"/>
              <a:gd name="connsiteX44" fmla="*/ 70104 w 173739"/>
              <a:gd name="connsiteY44" fmla="*/ 813816 h 908304"/>
              <a:gd name="connsiteX45" fmla="*/ 63093 w 173739"/>
              <a:gd name="connsiteY45" fmla="*/ 712342 h 908304"/>
              <a:gd name="connsiteX46" fmla="*/ 52577 w 173739"/>
              <a:gd name="connsiteY46" fmla="*/ 619632 h 908304"/>
              <a:gd name="connsiteX47" fmla="*/ 38557 w 173739"/>
              <a:gd name="connsiteY47" fmla="*/ 512826 h 908304"/>
              <a:gd name="connsiteX48" fmla="*/ 24536 w 173739"/>
              <a:gd name="connsiteY48" fmla="*/ 483107 h 908304"/>
              <a:gd name="connsiteX49" fmla="*/ 19278 w 173739"/>
              <a:gd name="connsiteY49" fmla="*/ 371094 h 908304"/>
              <a:gd name="connsiteX50" fmla="*/ 17526 w 173739"/>
              <a:gd name="connsiteY50" fmla="*/ 297560 h 9083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</a:cxnLst>
            <a:rect l="l" t="t" r="r" b="b"/>
            <a:pathLst>
              <a:path w="173739" h="908304">
                <a:moveTo>
                  <a:pt x="17526" y="297560"/>
                </a:moveTo>
                <a:cubicBezTo>
                  <a:pt x="17526" y="290576"/>
                  <a:pt x="15773" y="252095"/>
                  <a:pt x="15773" y="236220"/>
                </a:cubicBezTo>
                <a:cubicBezTo>
                  <a:pt x="15773" y="220472"/>
                  <a:pt x="24536" y="210057"/>
                  <a:pt x="26288" y="201295"/>
                </a:cubicBezTo>
                <a:cubicBezTo>
                  <a:pt x="29794" y="194310"/>
                  <a:pt x="33299" y="176783"/>
                  <a:pt x="33299" y="168020"/>
                </a:cubicBezTo>
                <a:cubicBezTo>
                  <a:pt x="33299" y="161035"/>
                  <a:pt x="36804" y="155829"/>
                  <a:pt x="36804" y="155829"/>
                </a:cubicBezTo>
                <a:cubicBezTo>
                  <a:pt x="36804" y="155829"/>
                  <a:pt x="42062" y="154051"/>
                  <a:pt x="42062" y="148717"/>
                </a:cubicBezTo>
                <a:cubicBezTo>
                  <a:pt x="43815" y="143510"/>
                  <a:pt x="45567" y="136525"/>
                  <a:pt x="40309" y="136525"/>
                </a:cubicBezTo>
                <a:cubicBezTo>
                  <a:pt x="36804" y="136525"/>
                  <a:pt x="28041" y="131317"/>
                  <a:pt x="26288" y="124205"/>
                </a:cubicBezTo>
                <a:cubicBezTo>
                  <a:pt x="26288" y="117220"/>
                  <a:pt x="21031" y="106807"/>
                  <a:pt x="22783" y="103251"/>
                </a:cubicBezTo>
                <a:cubicBezTo>
                  <a:pt x="24536" y="99822"/>
                  <a:pt x="19278" y="101473"/>
                  <a:pt x="21031" y="98044"/>
                </a:cubicBezTo>
                <a:cubicBezTo>
                  <a:pt x="21031" y="92710"/>
                  <a:pt x="26288" y="87502"/>
                  <a:pt x="21031" y="87502"/>
                </a:cubicBezTo>
                <a:cubicBezTo>
                  <a:pt x="17526" y="87502"/>
                  <a:pt x="10515" y="82295"/>
                  <a:pt x="15773" y="78739"/>
                </a:cubicBezTo>
                <a:cubicBezTo>
                  <a:pt x="21031" y="76961"/>
                  <a:pt x="22783" y="62992"/>
                  <a:pt x="22783" y="59563"/>
                </a:cubicBezTo>
                <a:cubicBezTo>
                  <a:pt x="22783" y="56007"/>
                  <a:pt x="19278" y="56007"/>
                  <a:pt x="19278" y="50800"/>
                </a:cubicBezTo>
                <a:cubicBezTo>
                  <a:pt x="19278" y="45466"/>
                  <a:pt x="19278" y="36702"/>
                  <a:pt x="19278" y="29717"/>
                </a:cubicBezTo>
                <a:cubicBezTo>
                  <a:pt x="19278" y="24510"/>
                  <a:pt x="29794" y="5207"/>
                  <a:pt x="43815" y="5207"/>
                </a:cubicBezTo>
                <a:cubicBezTo>
                  <a:pt x="57835" y="5207"/>
                  <a:pt x="73621" y="0"/>
                  <a:pt x="80632" y="0"/>
                </a:cubicBezTo>
                <a:cubicBezTo>
                  <a:pt x="87642" y="0"/>
                  <a:pt x="117436" y="13970"/>
                  <a:pt x="122694" y="24510"/>
                </a:cubicBezTo>
                <a:cubicBezTo>
                  <a:pt x="126199" y="35051"/>
                  <a:pt x="124447" y="54229"/>
                  <a:pt x="124447" y="61214"/>
                </a:cubicBezTo>
                <a:cubicBezTo>
                  <a:pt x="124447" y="68198"/>
                  <a:pt x="122694" y="80517"/>
                  <a:pt x="120942" y="83947"/>
                </a:cubicBezTo>
                <a:cubicBezTo>
                  <a:pt x="119189" y="89280"/>
                  <a:pt x="117436" y="101473"/>
                  <a:pt x="120942" y="101473"/>
                </a:cubicBezTo>
                <a:cubicBezTo>
                  <a:pt x="124447" y="101473"/>
                  <a:pt x="131457" y="108457"/>
                  <a:pt x="131457" y="113792"/>
                </a:cubicBezTo>
                <a:cubicBezTo>
                  <a:pt x="131457" y="118998"/>
                  <a:pt x="129705" y="125983"/>
                  <a:pt x="134962" y="132969"/>
                </a:cubicBezTo>
                <a:cubicBezTo>
                  <a:pt x="140220" y="138302"/>
                  <a:pt x="168262" y="166242"/>
                  <a:pt x="171767" y="211835"/>
                </a:cubicBezTo>
                <a:cubicBezTo>
                  <a:pt x="173520" y="259079"/>
                  <a:pt x="177025" y="299339"/>
                  <a:pt x="166509" y="325501"/>
                </a:cubicBezTo>
                <a:cubicBezTo>
                  <a:pt x="164757" y="330835"/>
                  <a:pt x="164757" y="351789"/>
                  <a:pt x="168262" y="369316"/>
                </a:cubicBezTo>
                <a:cubicBezTo>
                  <a:pt x="168262" y="369316"/>
                  <a:pt x="168262" y="420116"/>
                  <a:pt x="168262" y="439292"/>
                </a:cubicBezTo>
                <a:cubicBezTo>
                  <a:pt x="166509" y="458597"/>
                  <a:pt x="173520" y="479551"/>
                  <a:pt x="166509" y="479551"/>
                </a:cubicBezTo>
                <a:cubicBezTo>
                  <a:pt x="161251" y="481329"/>
                  <a:pt x="148983" y="483107"/>
                  <a:pt x="145478" y="486536"/>
                </a:cubicBezTo>
                <a:cubicBezTo>
                  <a:pt x="141973" y="491870"/>
                  <a:pt x="138468" y="502285"/>
                  <a:pt x="138468" y="523367"/>
                </a:cubicBezTo>
                <a:cubicBezTo>
                  <a:pt x="138468" y="546100"/>
                  <a:pt x="129705" y="628269"/>
                  <a:pt x="136715" y="654557"/>
                </a:cubicBezTo>
                <a:cubicBezTo>
                  <a:pt x="143725" y="680847"/>
                  <a:pt x="154241" y="735076"/>
                  <a:pt x="154241" y="770127"/>
                </a:cubicBezTo>
                <a:cubicBezTo>
                  <a:pt x="155994" y="805052"/>
                  <a:pt x="147231" y="840104"/>
                  <a:pt x="152488" y="841882"/>
                </a:cubicBezTo>
                <a:cubicBezTo>
                  <a:pt x="155994" y="841882"/>
                  <a:pt x="159499" y="845311"/>
                  <a:pt x="159499" y="854075"/>
                </a:cubicBezTo>
                <a:cubicBezTo>
                  <a:pt x="159499" y="861060"/>
                  <a:pt x="157746" y="864616"/>
                  <a:pt x="155994" y="871601"/>
                </a:cubicBezTo>
                <a:cubicBezTo>
                  <a:pt x="155994" y="876807"/>
                  <a:pt x="155994" y="892555"/>
                  <a:pt x="155994" y="896111"/>
                </a:cubicBezTo>
                <a:cubicBezTo>
                  <a:pt x="154241" y="899667"/>
                  <a:pt x="157746" y="904875"/>
                  <a:pt x="134962" y="906652"/>
                </a:cubicBezTo>
                <a:cubicBezTo>
                  <a:pt x="112179" y="906652"/>
                  <a:pt x="89395" y="904875"/>
                  <a:pt x="78879" y="906652"/>
                </a:cubicBezTo>
                <a:cubicBezTo>
                  <a:pt x="68351" y="908304"/>
                  <a:pt x="28041" y="908304"/>
                  <a:pt x="22783" y="908304"/>
                </a:cubicBezTo>
                <a:cubicBezTo>
                  <a:pt x="10515" y="904875"/>
                  <a:pt x="8762" y="896111"/>
                  <a:pt x="8762" y="896111"/>
                </a:cubicBezTo>
                <a:cubicBezTo>
                  <a:pt x="8762" y="896111"/>
                  <a:pt x="8762" y="894333"/>
                  <a:pt x="3505" y="892555"/>
                </a:cubicBezTo>
                <a:cubicBezTo>
                  <a:pt x="-5257" y="890904"/>
                  <a:pt x="-5257" y="876807"/>
                  <a:pt x="0" y="873379"/>
                </a:cubicBezTo>
                <a:cubicBezTo>
                  <a:pt x="5257" y="869823"/>
                  <a:pt x="15773" y="869823"/>
                  <a:pt x="24536" y="871601"/>
                </a:cubicBezTo>
                <a:cubicBezTo>
                  <a:pt x="49072" y="871601"/>
                  <a:pt x="61340" y="855852"/>
                  <a:pt x="64846" y="848867"/>
                </a:cubicBezTo>
                <a:cubicBezTo>
                  <a:pt x="70104" y="841882"/>
                  <a:pt x="54330" y="852297"/>
                  <a:pt x="70104" y="813816"/>
                </a:cubicBezTo>
                <a:cubicBezTo>
                  <a:pt x="73621" y="803401"/>
                  <a:pt x="64846" y="747395"/>
                  <a:pt x="63093" y="712342"/>
                </a:cubicBezTo>
                <a:cubicBezTo>
                  <a:pt x="59588" y="679069"/>
                  <a:pt x="52577" y="647573"/>
                  <a:pt x="52577" y="619632"/>
                </a:cubicBezTo>
                <a:cubicBezTo>
                  <a:pt x="52577" y="591566"/>
                  <a:pt x="38557" y="535558"/>
                  <a:pt x="38557" y="512826"/>
                </a:cubicBezTo>
                <a:cubicBezTo>
                  <a:pt x="38557" y="490092"/>
                  <a:pt x="36804" y="490092"/>
                  <a:pt x="24536" y="483107"/>
                </a:cubicBezTo>
                <a:cubicBezTo>
                  <a:pt x="12268" y="476123"/>
                  <a:pt x="19278" y="388492"/>
                  <a:pt x="19278" y="371094"/>
                </a:cubicBezTo>
                <a:cubicBezTo>
                  <a:pt x="19278" y="351789"/>
                  <a:pt x="17526" y="297560"/>
                  <a:pt x="17526" y="297560"/>
                </a:cubicBezTo>
              </a:path>
            </a:pathLst>
          </a:custGeom>
          <a:solidFill>
            <a:srgbClr val="aaaaa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97535" y="1891157"/>
            <a:ext cx="341274" cy="848741"/>
          </a:xfrm>
          <a:custGeom>
            <a:avLst/>
            <a:gdLst>
              <a:gd name="connsiteX0" fmla="*/ 52501 w 341274"/>
              <a:gd name="connsiteY0" fmla="*/ 302641 h 848741"/>
              <a:gd name="connsiteX1" fmla="*/ 47256 w 341274"/>
              <a:gd name="connsiteY1" fmla="*/ 307975 h 848741"/>
              <a:gd name="connsiteX2" fmla="*/ 38506 w 341274"/>
              <a:gd name="connsiteY2" fmla="*/ 311403 h 848741"/>
              <a:gd name="connsiteX3" fmla="*/ 38506 w 341274"/>
              <a:gd name="connsiteY3" fmla="*/ 297433 h 848741"/>
              <a:gd name="connsiteX4" fmla="*/ 33248 w 341274"/>
              <a:gd name="connsiteY4" fmla="*/ 286892 h 848741"/>
              <a:gd name="connsiteX5" fmla="*/ 29756 w 341274"/>
              <a:gd name="connsiteY5" fmla="*/ 281685 h 848741"/>
              <a:gd name="connsiteX6" fmla="*/ 17500 w 341274"/>
              <a:gd name="connsiteY6" fmla="*/ 274700 h 848741"/>
              <a:gd name="connsiteX7" fmla="*/ 13995 w 341274"/>
              <a:gd name="connsiteY7" fmla="*/ 257175 h 848741"/>
              <a:gd name="connsiteX8" fmla="*/ 0 w 341274"/>
              <a:gd name="connsiteY8" fmla="*/ 250189 h 848741"/>
              <a:gd name="connsiteX9" fmla="*/ 12255 w 341274"/>
              <a:gd name="connsiteY9" fmla="*/ 244982 h 848741"/>
              <a:gd name="connsiteX10" fmla="*/ 22745 w 341274"/>
              <a:gd name="connsiteY10" fmla="*/ 250189 h 848741"/>
              <a:gd name="connsiteX11" fmla="*/ 33248 w 341274"/>
              <a:gd name="connsiteY11" fmla="*/ 246633 h 848741"/>
              <a:gd name="connsiteX12" fmla="*/ 73507 w 341274"/>
              <a:gd name="connsiteY12" fmla="*/ 258952 h 848741"/>
              <a:gd name="connsiteX13" fmla="*/ 78752 w 341274"/>
              <a:gd name="connsiteY13" fmla="*/ 265938 h 848741"/>
              <a:gd name="connsiteX14" fmla="*/ 84010 w 341274"/>
              <a:gd name="connsiteY14" fmla="*/ 253619 h 848741"/>
              <a:gd name="connsiteX15" fmla="*/ 85750 w 341274"/>
              <a:gd name="connsiteY15" fmla="*/ 206501 h 848741"/>
              <a:gd name="connsiteX16" fmla="*/ 87503 w 341274"/>
              <a:gd name="connsiteY16" fmla="*/ 167894 h 848741"/>
              <a:gd name="connsiteX17" fmla="*/ 94500 w 341274"/>
              <a:gd name="connsiteY17" fmla="*/ 155701 h 848741"/>
              <a:gd name="connsiteX18" fmla="*/ 84010 w 341274"/>
              <a:gd name="connsiteY18" fmla="*/ 145160 h 848741"/>
              <a:gd name="connsiteX19" fmla="*/ 77000 w 341274"/>
              <a:gd name="connsiteY19" fmla="*/ 131191 h 848741"/>
              <a:gd name="connsiteX20" fmla="*/ 71755 w 341274"/>
              <a:gd name="connsiteY20" fmla="*/ 129413 h 848741"/>
              <a:gd name="connsiteX21" fmla="*/ 63004 w 341274"/>
              <a:gd name="connsiteY21" fmla="*/ 127761 h 848741"/>
              <a:gd name="connsiteX22" fmla="*/ 59499 w 341274"/>
              <a:gd name="connsiteY22" fmla="*/ 106679 h 848741"/>
              <a:gd name="connsiteX23" fmla="*/ 52501 w 341274"/>
              <a:gd name="connsiteY23" fmla="*/ 99694 h 848741"/>
              <a:gd name="connsiteX24" fmla="*/ 49009 w 341274"/>
              <a:gd name="connsiteY24" fmla="*/ 80517 h 848741"/>
              <a:gd name="connsiteX25" fmla="*/ 45504 w 341274"/>
              <a:gd name="connsiteY25" fmla="*/ 78739 h 848741"/>
              <a:gd name="connsiteX26" fmla="*/ 31495 w 341274"/>
              <a:gd name="connsiteY26" fmla="*/ 66420 h 848741"/>
              <a:gd name="connsiteX27" fmla="*/ 35001 w 341274"/>
              <a:gd name="connsiteY27" fmla="*/ 40258 h 848741"/>
              <a:gd name="connsiteX28" fmla="*/ 47256 w 341274"/>
              <a:gd name="connsiteY28" fmla="*/ 8763 h 848741"/>
              <a:gd name="connsiteX29" fmla="*/ 78752 w 341274"/>
              <a:gd name="connsiteY29" fmla="*/ 0 h 848741"/>
              <a:gd name="connsiteX30" fmla="*/ 91008 w 341274"/>
              <a:gd name="connsiteY30" fmla="*/ 6985 h 848741"/>
              <a:gd name="connsiteX31" fmla="*/ 117259 w 341274"/>
              <a:gd name="connsiteY31" fmla="*/ 12191 h 848741"/>
              <a:gd name="connsiteX32" fmla="*/ 148767 w 341274"/>
              <a:gd name="connsiteY32" fmla="*/ 42036 h 848741"/>
              <a:gd name="connsiteX33" fmla="*/ 154012 w 341274"/>
              <a:gd name="connsiteY33" fmla="*/ 76961 h 848741"/>
              <a:gd name="connsiteX34" fmla="*/ 164515 w 341274"/>
              <a:gd name="connsiteY34" fmla="*/ 89153 h 848741"/>
              <a:gd name="connsiteX35" fmla="*/ 180263 w 341274"/>
              <a:gd name="connsiteY35" fmla="*/ 101472 h 848741"/>
              <a:gd name="connsiteX36" fmla="*/ 189014 w 341274"/>
              <a:gd name="connsiteY36" fmla="*/ 117220 h 848741"/>
              <a:gd name="connsiteX37" fmla="*/ 225767 w 341274"/>
              <a:gd name="connsiteY37" fmla="*/ 155701 h 848741"/>
              <a:gd name="connsiteX38" fmla="*/ 241515 w 341274"/>
              <a:gd name="connsiteY38" fmla="*/ 185419 h 848741"/>
              <a:gd name="connsiteX39" fmla="*/ 313270 w 341274"/>
              <a:gd name="connsiteY39" fmla="*/ 223900 h 848741"/>
              <a:gd name="connsiteX40" fmla="*/ 341274 w 341274"/>
              <a:gd name="connsiteY40" fmla="*/ 258952 h 848741"/>
              <a:gd name="connsiteX41" fmla="*/ 292277 w 341274"/>
              <a:gd name="connsiteY41" fmla="*/ 323722 h 848741"/>
              <a:gd name="connsiteX42" fmla="*/ 269519 w 341274"/>
              <a:gd name="connsiteY42" fmla="*/ 330707 h 848741"/>
              <a:gd name="connsiteX43" fmla="*/ 255524 w 341274"/>
              <a:gd name="connsiteY43" fmla="*/ 339470 h 848741"/>
              <a:gd name="connsiteX44" fmla="*/ 253771 w 341274"/>
              <a:gd name="connsiteY44" fmla="*/ 360425 h 848741"/>
              <a:gd name="connsiteX45" fmla="*/ 236270 w 341274"/>
              <a:gd name="connsiteY45" fmla="*/ 384936 h 848741"/>
              <a:gd name="connsiteX46" fmla="*/ 229273 w 341274"/>
              <a:gd name="connsiteY46" fmla="*/ 400685 h 848741"/>
              <a:gd name="connsiteX47" fmla="*/ 225767 w 341274"/>
              <a:gd name="connsiteY47" fmla="*/ 428625 h 848741"/>
              <a:gd name="connsiteX48" fmla="*/ 227520 w 341274"/>
              <a:gd name="connsiteY48" fmla="*/ 528319 h 848741"/>
              <a:gd name="connsiteX49" fmla="*/ 225767 w 341274"/>
              <a:gd name="connsiteY49" fmla="*/ 626363 h 848741"/>
              <a:gd name="connsiteX50" fmla="*/ 225767 w 341274"/>
              <a:gd name="connsiteY50" fmla="*/ 845057 h 848741"/>
              <a:gd name="connsiteX51" fmla="*/ 182016 w 341274"/>
              <a:gd name="connsiteY51" fmla="*/ 848486 h 848741"/>
              <a:gd name="connsiteX52" fmla="*/ 155765 w 341274"/>
              <a:gd name="connsiteY52" fmla="*/ 846835 h 848741"/>
              <a:gd name="connsiteX53" fmla="*/ 101511 w 341274"/>
              <a:gd name="connsiteY53" fmla="*/ 841501 h 848741"/>
              <a:gd name="connsiteX54" fmla="*/ 98005 w 341274"/>
              <a:gd name="connsiteY54" fmla="*/ 820547 h 848741"/>
              <a:gd name="connsiteX55" fmla="*/ 108508 w 341274"/>
              <a:gd name="connsiteY55" fmla="*/ 816991 h 848741"/>
              <a:gd name="connsiteX56" fmla="*/ 106756 w 341274"/>
              <a:gd name="connsiteY56" fmla="*/ 803020 h 848741"/>
              <a:gd name="connsiteX57" fmla="*/ 113753 w 341274"/>
              <a:gd name="connsiteY57" fmla="*/ 787272 h 848741"/>
              <a:gd name="connsiteX58" fmla="*/ 106756 w 341274"/>
              <a:gd name="connsiteY58" fmla="*/ 708532 h 848741"/>
              <a:gd name="connsiteX59" fmla="*/ 106756 w 341274"/>
              <a:gd name="connsiteY59" fmla="*/ 626363 h 848741"/>
              <a:gd name="connsiteX60" fmla="*/ 101511 w 341274"/>
              <a:gd name="connsiteY60" fmla="*/ 552830 h 848741"/>
              <a:gd name="connsiteX61" fmla="*/ 82257 w 341274"/>
              <a:gd name="connsiteY61" fmla="*/ 467105 h 848741"/>
              <a:gd name="connsiteX62" fmla="*/ 75260 w 341274"/>
              <a:gd name="connsiteY62" fmla="*/ 428625 h 848741"/>
              <a:gd name="connsiteX63" fmla="*/ 70002 w 341274"/>
              <a:gd name="connsiteY63" fmla="*/ 395350 h 848741"/>
              <a:gd name="connsiteX64" fmla="*/ 77000 w 341274"/>
              <a:gd name="connsiteY64" fmla="*/ 313182 h 848741"/>
              <a:gd name="connsiteX65" fmla="*/ 52501 w 341274"/>
              <a:gd name="connsiteY65" fmla="*/ 302641 h 8487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</a:cxnLst>
            <a:rect l="l" t="t" r="r" b="b"/>
            <a:pathLst>
              <a:path w="341274" h="848741">
                <a:moveTo>
                  <a:pt x="52501" y="302641"/>
                </a:moveTo>
                <a:cubicBezTo>
                  <a:pt x="50749" y="306197"/>
                  <a:pt x="47256" y="306197"/>
                  <a:pt x="47256" y="307975"/>
                </a:cubicBezTo>
                <a:cubicBezTo>
                  <a:pt x="47256" y="311403"/>
                  <a:pt x="38506" y="314960"/>
                  <a:pt x="38506" y="311403"/>
                </a:cubicBezTo>
                <a:cubicBezTo>
                  <a:pt x="38506" y="307975"/>
                  <a:pt x="40246" y="299211"/>
                  <a:pt x="38506" y="297433"/>
                </a:cubicBezTo>
                <a:cubicBezTo>
                  <a:pt x="36753" y="297433"/>
                  <a:pt x="33248" y="288670"/>
                  <a:pt x="33248" y="286892"/>
                </a:cubicBezTo>
                <a:cubicBezTo>
                  <a:pt x="33248" y="283463"/>
                  <a:pt x="33248" y="283463"/>
                  <a:pt x="29756" y="281685"/>
                </a:cubicBezTo>
                <a:cubicBezTo>
                  <a:pt x="28003" y="281685"/>
                  <a:pt x="19253" y="276478"/>
                  <a:pt x="17500" y="274700"/>
                </a:cubicBezTo>
                <a:cubicBezTo>
                  <a:pt x="15748" y="271144"/>
                  <a:pt x="15748" y="258952"/>
                  <a:pt x="13995" y="257175"/>
                </a:cubicBezTo>
                <a:cubicBezTo>
                  <a:pt x="12255" y="255397"/>
                  <a:pt x="0" y="257175"/>
                  <a:pt x="0" y="250189"/>
                </a:cubicBezTo>
                <a:cubicBezTo>
                  <a:pt x="0" y="243204"/>
                  <a:pt x="10502" y="244982"/>
                  <a:pt x="12255" y="244982"/>
                </a:cubicBezTo>
                <a:cubicBezTo>
                  <a:pt x="19253" y="246633"/>
                  <a:pt x="19253" y="250189"/>
                  <a:pt x="22745" y="250189"/>
                </a:cubicBezTo>
                <a:cubicBezTo>
                  <a:pt x="26250" y="250189"/>
                  <a:pt x="31495" y="246633"/>
                  <a:pt x="33248" y="246633"/>
                </a:cubicBezTo>
                <a:cubicBezTo>
                  <a:pt x="73507" y="246633"/>
                  <a:pt x="71755" y="255397"/>
                  <a:pt x="73507" y="258952"/>
                </a:cubicBezTo>
                <a:cubicBezTo>
                  <a:pt x="75260" y="262382"/>
                  <a:pt x="75260" y="265938"/>
                  <a:pt x="78752" y="265938"/>
                </a:cubicBezTo>
                <a:cubicBezTo>
                  <a:pt x="80505" y="265938"/>
                  <a:pt x="84010" y="260730"/>
                  <a:pt x="84010" y="253619"/>
                </a:cubicBezTo>
                <a:cubicBezTo>
                  <a:pt x="84010" y="253619"/>
                  <a:pt x="80505" y="225678"/>
                  <a:pt x="85750" y="206501"/>
                </a:cubicBezTo>
                <a:cubicBezTo>
                  <a:pt x="91008" y="187197"/>
                  <a:pt x="85750" y="169672"/>
                  <a:pt x="87503" y="167894"/>
                </a:cubicBezTo>
                <a:cubicBezTo>
                  <a:pt x="89255" y="164464"/>
                  <a:pt x="99758" y="157479"/>
                  <a:pt x="94500" y="155701"/>
                </a:cubicBezTo>
                <a:cubicBezTo>
                  <a:pt x="91008" y="152145"/>
                  <a:pt x="87503" y="146938"/>
                  <a:pt x="84010" y="145160"/>
                </a:cubicBezTo>
                <a:cubicBezTo>
                  <a:pt x="82257" y="145160"/>
                  <a:pt x="77000" y="132969"/>
                  <a:pt x="77000" y="131191"/>
                </a:cubicBezTo>
                <a:cubicBezTo>
                  <a:pt x="77000" y="129413"/>
                  <a:pt x="73507" y="129413"/>
                  <a:pt x="71755" y="129413"/>
                </a:cubicBezTo>
                <a:cubicBezTo>
                  <a:pt x="70002" y="129413"/>
                  <a:pt x="63004" y="131191"/>
                  <a:pt x="63004" y="127761"/>
                </a:cubicBezTo>
                <a:cubicBezTo>
                  <a:pt x="63004" y="125983"/>
                  <a:pt x="61252" y="106679"/>
                  <a:pt x="59499" y="106679"/>
                </a:cubicBezTo>
                <a:cubicBezTo>
                  <a:pt x="56006" y="106679"/>
                  <a:pt x="54254" y="103250"/>
                  <a:pt x="52501" y="99694"/>
                </a:cubicBezTo>
                <a:cubicBezTo>
                  <a:pt x="52501" y="96266"/>
                  <a:pt x="49009" y="82169"/>
                  <a:pt x="49009" y="80517"/>
                </a:cubicBezTo>
                <a:cubicBezTo>
                  <a:pt x="50749" y="78739"/>
                  <a:pt x="49009" y="78739"/>
                  <a:pt x="45504" y="78739"/>
                </a:cubicBezTo>
                <a:cubicBezTo>
                  <a:pt x="41998" y="78739"/>
                  <a:pt x="31495" y="71754"/>
                  <a:pt x="31495" y="66420"/>
                </a:cubicBezTo>
                <a:cubicBezTo>
                  <a:pt x="31495" y="62991"/>
                  <a:pt x="35001" y="45466"/>
                  <a:pt x="35001" y="40258"/>
                </a:cubicBezTo>
                <a:cubicBezTo>
                  <a:pt x="35001" y="36702"/>
                  <a:pt x="41998" y="12191"/>
                  <a:pt x="47256" y="8763"/>
                </a:cubicBezTo>
                <a:cubicBezTo>
                  <a:pt x="52501" y="5207"/>
                  <a:pt x="75260" y="0"/>
                  <a:pt x="78752" y="0"/>
                </a:cubicBezTo>
                <a:cubicBezTo>
                  <a:pt x="80505" y="0"/>
                  <a:pt x="85750" y="8763"/>
                  <a:pt x="91008" y="6985"/>
                </a:cubicBezTo>
                <a:cubicBezTo>
                  <a:pt x="96253" y="6985"/>
                  <a:pt x="105003" y="6985"/>
                  <a:pt x="117259" y="12191"/>
                </a:cubicBezTo>
                <a:cubicBezTo>
                  <a:pt x="127762" y="17525"/>
                  <a:pt x="143510" y="29717"/>
                  <a:pt x="148767" y="42036"/>
                </a:cubicBezTo>
                <a:cubicBezTo>
                  <a:pt x="154012" y="54228"/>
                  <a:pt x="154012" y="69976"/>
                  <a:pt x="154012" y="76961"/>
                </a:cubicBezTo>
                <a:cubicBezTo>
                  <a:pt x="155765" y="83947"/>
                  <a:pt x="162763" y="85725"/>
                  <a:pt x="164515" y="89153"/>
                </a:cubicBezTo>
                <a:cubicBezTo>
                  <a:pt x="166268" y="92710"/>
                  <a:pt x="176758" y="90932"/>
                  <a:pt x="180263" y="101472"/>
                </a:cubicBezTo>
                <a:cubicBezTo>
                  <a:pt x="182016" y="112013"/>
                  <a:pt x="183769" y="112013"/>
                  <a:pt x="189014" y="117220"/>
                </a:cubicBezTo>
                <a:cubicBezTo>
                  <a:pt x="189014" y="117220"/>
                  <a:pt x="224015" y="139953"/>
                  <a:pt x="225767" y="155701"/>
                </a:cubicBezTo>
                <a:cubicBezTo>
                  <a:pt x="227520" y="171450"/>
                  <a:pt x="234518" y="183641"/>
                  <a:pt x="241515" y="185419"/>
                </a:cubicBezTo>
                <a:cubicBezTo>
                  <a:pt x="246773" y="187197"/>
                  <a:pt x="302780" y="209930"/>
                  <a:pt x="313270" y="223900"/>
                </a:cubicBezTo>
                <a:cubicBezTo>
                  <a:pt x="323773" y="237870"/>
                  <a:pt x="348284" y="250189"/>
                  <a:pt x="341274" y="258952"/>
                </a:cubicBezTo>
                <a:cubicBezTo>
                  <a:pt x="336029" y="265938"/>
                  <a:pt x="306273" y="323722"/>
                  <a:pt x="292277" y="323722"/>
                </a:cubicBezTo>
                <a:cubicBezTo>
                  <a:pt x="276517" y="323722"/>
                  <a:pt x="271272" y="323722"/>
                  <a:pt x="269519" y="330707"/>
                </a:cubicBezTo>
                <a:cubicBezTo>
                  <a:pt x="267766" y="335914"/>
                  <a:pt x="255524" y="332358"/>
                  <a:pt x="255524" y="339470"/>
                </a:cubicBezTo>
                <a:cubicBezTo>
                  <a:pt x="255524" y="346455"/>
                  <a:pt x="252018" y="349885"/>
                  <a:pt x="253771" y="360425"/>
                </a:cubicBezTo>
                <a:cubicBezTo>
                  <a:pt x="253771" y="370839"/>
                  <a:pt x="245021" y="376173"/>
                  <a:pt x="236270" y="384936"/>
                </a:cubicBezTo>
                <a:cubicBezTo>
                  <a:pt x="229273" y="393700"/>
                  <a:pt x="234518" y="404113"/>
                  <a:pt x="229273" y="400685"/>
                </a:cubicBezTo>
                <a:cubicBezTo>
                  <a:pt x="220522" y="393700"/>
                  <a:pt x="225767" y="409447"/>
                  <a:pt x="225767" y="428625"/>
                </a:cubicBezTo>
                <a:cubicBezTo>
                  <a:pt x="225767" y="446150"/>
                  <a:pt x="231013" y="489838"/>
                  <a:pt x="227520" y="528319"/>
                </a:cubicBezTo>
                <a:cubicBezTo>
                  <a:pt x="224015" y="565150"/>
                  <a:pt x="227520" y="610616"/>
                  <a:pt x="225767" y="626363"/>
                </a:cubicBezTo>
                <a:cubicBezTo>
                  <a:pt x="218770" y="677036"/>
                  <a:pt x="236270" y="843279"/>
                  <a:pt x="225767" y="845057"/>
                </a:cubicBezTo>
                <a:cubicBezTo>
                  <a:pt x="215265" y="846835"/>
                  <a:pt x="192519" y="852042"/>
                  <a:pt x="182016" y="848486"/>
                </a:cubicBezTo>
                <a:cubicBezTo>
                  <a:pt x="171513" y="843279"/>
                  <a:pt x="168008" y="845057"/>
                  <a:pt x="155765" y="846835"/>
                </a:cubicBezTo>
                <a:cubicBezTo>
                  <a:pt x="143510" y="848486"/>
                  <a:pt x="112013" y="852042"/>
                  <a:pt x="101511" y="841501"/>
                </a:cubicBezTo>
                <a:cubicBezTo>
                  <a:pt x="91008" y="831088"/>
                  <a:pt x="92760" y="824102"/>
                  <a:pt x="98005" y="820547"/>
                </a:cubicBezTo>
                <a:cubicBezTo>
                  <a:pt x="103263" y="818769"/>
                  <a:pt x="110261" y="822325"/>
                  <a:pt x="108508" y="816991"/>
                </a:cubicBezTo>
                <a:cubicBezTo>
                  <a:pt x="106756" y="813561"/>
                  <a:pt x="101511" y="806576"/>
                  <a:pt x="106756" y="803020"/>
                </a:cubicBezTo>
                <a:cubicBezTo>
                  <a:pt x="112013" y="799591"/>
                  <a:pt x="122504" y="803020"/>
                  <a:pt x="113753" y="787272"/>
                </a:cubicBezTo>
                <a:cubicBezTo>
                  <a:pt x="105003" y="771525"/>
                  <a:pt x="106756" y="727836"/>
                  <a:pt x="106756" y="708532"/>
                </a:cubicBezTo>
                <a:cubicBezTo>
                  <a:pt x="106756" y="689355"/>
                  <a:pt x="105003" y="640333"/>
                  <a:pt x="106756" y="626363"/>
                </a:cubicBezTo>
                <a:cubicBezTo>
                  <a:pt x="106756" y="610616"/>
                  <a:pt x="108508" y="575563"/>
                  <a:pt x="101511" y="552830"/>
                </a:cubicBezTo>
                <a:cubicBezTo>
                  <a:pt x="92760" y="530097"/>
                  <a:pt x="82257" y="489838"/>
                  <a:pt x="82257" y="467105"/>
                </a:cubicBezTo>
                <a:cubicBezTo>
                  <a:pt x="82257" y="446150"/>
                  <a:pt x="80505" y="437388"/>
                  <a:pt x="75260" y="428625"/>
                </a:cubicBezTo>
                <a:cubicBezTo>
                  <a:pt x="70002" y="419861"/>
                  <a:pt x="68249" y="418083"/>
                  <a:pt x="70002" y="395350"/>
                </a:cubicBezTo>
                <a:cubicBezTo>
                  <a:pt x="71755" y="372617"/>
                  <a:pt x="84010" y="313182"/>
                  <a:pt x="77000" y="313182"/>
                </a:cubicBezTo>
                <a:cubicBezTo>
                  <a:pt x="68249" y="313182"/>
                  <a:pt x="54254" y="299211"/>
                  <a:pt x="52501" y="302641"/>
                </a:cubicBezTo>
              </a:path>
            </a:pathLst>
          </a:custGeom>
          <a:solidFill>
            <a:srgbClr val="aaaaa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42404" y="1916810"/>
            <a:ext cx="252706" cy="798808"/>
          </a:xfrm>
          <a:custGeom>
            <a:avLst/>
            <a:gdLst>
              <a:gd name="connsiteX0" fmla="*/ 7377 w 252706"/>
              <a:gd name="connsiteY0" fmla="*/ 183896 h 798808"/>
              <a:gd name="connsiteX1" fmla="*/ 21373 w 252706"/>
              <a:gd name="connsiteY1" fmla="*/ 155829 h 798808"/>
              <a:gd name="connsiteX2" fmla="*/ 51116 w 252706"/>
              <a:gd name="connsiteY2" fmla="*/ 134874 h 798808"/>
              <a:gd name="connsiteX3" fmla="*/ 66851 w 252706"/>
              <a:gd name="connsiteY3" fmla="*/ 110363 h 798808"/>
              <a:gd name="connsiteX4" fmla="*/ 59854 w 252706"/>
              <a:gd name="connsiteY4" fmla="*/ 80518 h 798808"/>
              <a:gd name="connsiteX5" fmla="*/ 52856 w 252706"/>
              <a:gd name="connsiteY5" fmla="*/ 70104 h 798808"/>
              <a:gd name="connsiteX6" fmla="*/ 49363 w 252706"/>
              <a:gd name="connsiteY6" fmla="*/ 31623 h 798808"/>
              <a:gd name="connsiteX7" fmla="*/ 58114 w 252706"/>
              <a:gd name="connsiteY7" fmla="*/ 12319 h 798808"/>
              <a:gd name="connsiteX8" fmla="*/ 79094 w 252706"/>
              <a:gd name="connsiteY8" fmla="*/ 0 h 798808"/>
              <a:gd name="connsiteX9" fmla="*/ 115835 w 252706"/>
              <a:gd name="connsiteY9" fmla="*/ 1778 h 798808"/>
              <a:gd name="connsiteX10" fmla="*/ 140295 w 252706"/>
              <a:gd name="connsiteY10" fmla="*/ 28067 h 798808"/>
              <a:gd name="connsiteX11" fmla="*/ 140295 w 252706"/>
              <a:gd name="connsiteY11" fmla="*/ 68326 h 798808"/>
              <a:gd name="connsiteX12" fmla="*/ 133310 w 252706"/>
              <a:gd name="connsiteY12" fmla="*/ 87630 h 798808"/>
              <a:gd name="connsiteX13" fmla="*/ 129881 w 252706"/>
              <a:gd name="connsiteY13" fmla="*/ 101600 h 798808"/>
              <a:gd name="connsiteX14" fmla="*/ 147280 w 252706"/>
              <a:gd name="connsiteY14" fmla="*/ 117348 h 798808"/>
              <a:gd name="connsiteX15" fmla="*/ 164806 w 252706"/>
              <a:gd name="connsiteY15" fmla="*/ 129540 h 798808"/>
              <a:gd name="connsiteX16" fmla="*/ 192746 w 252706"/>
              <a:gd name="connsiteY16" fmla="*/ 152273 h 798808"/>
              <a:gd name="connsiteX17" fmla="*/ 215479 w 252706"/>
              <a:gd name="connsiteY17" fmla="*/ 225806 h 798808"/>
              <a:gd name="connsiteX18" fmla="*/ 215479 w 252706"/>
              <a:gd name="connsiteY18" fmla="*/ 276606 h 798808"/>
              <a:gd name="connsiteX19" fmla="*/ 215479 w 252706"/>
              <a:gd name="connsiteY19" fmla="*/ 309880 h 798808"/>
              <a:gd name="connsiteX20" fmla="*/ 215479 w 252706"/>
              <a:gd name="connsiteY20" fmla="*/ 330835 h 798808"/>
              <a:gd name="connsiteX21" fmla="*/ 243546 w 252706"/>
              <a:gd name="connsiteY21" fmla="*/ 367665 h 798808"/>
              <a:gd name="connsiteX22" fmla="*/ 245324 w 252706"/>
              <a:gd name="connsiteY22" fmla="*/ 414909 h 798808"/>
              <a:gd name="connsiteX23" fmla="*/ 201509 w 252706"/>
              <a:gd name="connsiteY23" fmla="*/ 430657 h 798808"/>
              <a:gd name="connsiteX24" fmla="*/ 196302 w 252706"/>
              <a:gd name="connsiteY24" fmla="*/ 504190 h 798808"/>
              <a:gd name="connsiteX25" fmla="*/ 199731 w 252706"/>
              <a:gd name="connsiteY25" fmla="*/ 558419 h 798808"/>
              <a:gd name="connsiteX26" fmla="*/ 224242 w 252706"/>
              <a:gd name="connsiteY26" fmla="*/ 635381 h 798808"/>
              <a:gd name="connsiteX27" fmla="*/ 241768 w 252706"/>
              <a:gd name="connsiteY27" fmla="*/ 722884 h 798808"/>
              <a:gd name="connsiteX28" fmla="*/ 250531 w 252706"/>
              <a:gd name="connsiteY28" fmla="*/ 752602 h 798808"/>
              <a:gd name="connsiteX29" fmla="*/ 252309 w 252706"/>
              <a:gd name="connsiteY29" fmla="*/ 792861 h 798808"/>
              <a:gd name="connsiteX30" fmla="*/ 194524 w 252706"/>
              <a:gd name="connsiteY30" fmla="*/ 796417 h 798808"/>
              <a:gd name="connsiteX31" fmla="*/ 201509 w 252706"/>
              <a:gd name="connsiteY31" fmla="*/ 773684 h 798808"/>
              <a:gd name="connsiteX32" fmla="*/ 194524 w 252706"/>
              <a:gd name="connsiteY32" fmla="*/ 766699 h 798808"/>
              <a:gd name="connsiteX33" fmla="*/ 182332 w 252706"/>
              <a:gd name="connsiteY33" fmla="*/ 738632 h 798808"/>
              <a:gd name="connsiteX34" fmla="*/ 173569 w 252706"/>
              <a:gd name="connsiteY34" fmla="*/ 705358 h 798808"/>
              <a:gd name="connsiteX35" fmla="*/ 170013 w 252706"/>
              <a:gd name="connsiteY35" fmla="*/ 666877 h 798808"/>
              <a:gd name="connsiteX36" fmla="*/ 138517 w 252706"/>
              <a:gd name="connsiteY36" fmla="*/ 616204 h 798808"/>
              <a:gd name="connsiteX37" fmla="*/ 126325 w 252706"/>
              <a:gd name="connsiteY37" fmla="*/ 546100 h 798808"/>
              <a:gd name="connsiteX38" fmla="*/ 110590 w 252706"/>
              <a:gd name="connsiteY38" fmla="*/ 500634 h 798808"/>
              <a:gd name="connsiteX39" fmla="*/ 110590 w 252706"/>
              <a:gd name="connsiteY39" fmla="*/ 579374 h 798808"/>
              <a:gd name="connsiteX40" fmla="*/ 121080 w 252706"/>
              <a:gd name="connsiteY40" fmla="*/ 645922 h 798808"/>
              <a:gd name="connsiteX41" fmla="*/ 126325 w 252706"/>
              <a:gd name="connsiteY41" fmla="*/ 754380 h 798808"/>
              <a:gd name="connsiteX42" fmla="*/ 121080 w 252706"/>
              <a:gd name="connsiteY42" fmla="*/ 777113 h 798808"/>
              <a:gd name="connsiteX43" fmla="*/ 107085 w 252706"/>
              <a:gd name="connsiteY43" fmla="*/ 791210 h 798808"/>
              <a:gd name="connsiteX44" fmla="*/ 65111 w 252706"/>
              <a:gd name="connsiteY44" fmla="*/ 792861 h 798808"/>
              <a:gd name="connsiteX45" fmla="*/ 19620 w 252706"/>
              <a:gd name="connsiteY45" fmla="*/ 791210 h 798808"/>
              <a:gd name="connsiteX46" fmla="*/ 17880 w 252706"/>
              <a:gd name="connsiteY46" fmla="*/ 773684 h 798808"/>
              <a:gd name="connsiteX47" fmla="*/ 47611 w 252706"/>
              <a:gd name="connsiteY47" fmla="*/ 764921 h 798808"/>
              <a:gd name="connsiteX48" fmla="*/ 52856 w 252706"/>
              <a:gd name="connsiteY48" fmla="*/ 749173 h 798808"/>
              <a:gd name="connsiteX49" fmla="*/ 58114 w 252706"/>
              <a:gd name="connsiteY49" fmla="*/ 656463 h 798808"/>
              <a:gd name="connsiteX50" fmla="*/ 49363 w 252706"/>
              <a:gd name="connsiteY50" fmla="*/ 584581 h 798808"/>
              <a:gd name="connsiteX51" fmla="*/ 45858 w 252706"/>
              <a:gd name="connsiteY51" fmla="*/ 547878 h 798808"/>
              <a:gd name="connsiteX52" fmla="*/ 28370 w 252706"/>
              <a:gd name="connsiteY52" fmla="*/ 469138 h 798808"/>
              <a:gd name="connsiteX53" fmla="*/ 26618 w 252706"/>
              <a:gd name="connsiteY53" fmla="*/ 407924 h 798808"/>
              <a:gd name="connsiteX54" fmla="*/ 21373 w 252706"/>
              <a:gd name="connsiteY54" fmla="*/ 362331 h 798808"/>
              <a:gd name="connsiteX55" fmla="*/ 23125 w 252706"/>
              <a:gd name="connsiteY55" fmla="*/ 323850 h 798808"/>
              <a:gd name="connsiteX56" fmla="*/ 380 w 252706"/>
              <a:gd name="connsiteY56" fmla="*/ 318643 h 798808"/>
              <a:gd name="connsiteX57" fmla="*/ 7377 w 252706"/>
              <a:gd name="connsiteY57" fmla="*/ 183896 h 7988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</a:cxnLst>
            <a:rect l="l" t="t" r="r" b="b"/>
            <a:pathLst>
              <a:path w="252706" h="798808">
                <a:moveTo>
                  <a:pt x="7377" y="183896"/>
                </a:moveTo>
                <a:cubicBezTo>
                  <a:pt x="7377" y="176784"/>
                  <a:pt x="14375" y="161036"/>
                  <a:pt x="21373" y="155829"/>
                </a:cubicBezTo>
                <a:cubicBezTo>
                  <a:pt x="30123" y="152273"/>
                  <a:pt x="45858" y="141859"/>
                  <a:pt x="51116" y="134874"/>
                </a:cubicBezTo>
                <a:cubicBezTo>
                  <a:pt x="54608" y="129540"/>
                  <a:pt x="66851" y="115570"/>
                  <a:pt x="66851" y="110363"/>
                </a:cubicBezTo>
                <a:cubicBezTo>
                  <a:pt x="66851" y="106807"/>
                  <a:pt x="59854" y="85852"/>
                  <a:pt x="59854" y="80518"/>
                </a:cubicBezTo>
                <a:cubicBezTo>
                  <a:pt x="59854" y="75311"/>
                  <a:pt x="54608" y="75311"/>
                  <a:pt x="52856" y="70104"/>
                </a:cubicBezTo>
                <a:cubicBezTo>
                  <a:pt x="49363" y="66548"/>
                  <a:pt x="44118" y="38608"/>
                  <a:pt x="49363" y="31623"/>
                </a:cubicBezTo>
                <a:cubicBezTo>
                  <a:pt x="54608" y="22860"/>
                  <a:pt x="54608" y="15875"/>
                  <a:pt x="58114" y="12319"/>
                </a:cubicBezTo>
                <a:cubicBezTo>
                  <a:pt x="59854" y="8763"/>
                  <a:pt x="72096" y="0"/>
                  <a:pt x="79094" y="0"/>
                </a:cubicBezTo>
                <a:cubicBezTo>
                  <a:pt x="86092" y="0"/>
                  <a:pt x="105332" y="-3428"/>
                  <a:pt x="115835" y="1778"/>
                </a:cubicBezTo>
                <a:cubicBezTo>
                  <a:pt x="126325" y="8763"/>
                  <a:pt x="140295" y="17526"/>
                  <a:pt x="140295" y="28067"/>
                </a:cubicBezTo>
                <a:cubicBezTo>
                  <a:pt x="140295" y="38608"/>
                  <a:pt x="143851" y="63119"/>
                  <a:pt x="140295" y="68326"/>
                </a:cubicBezTo>
                <a:cubicBezTo>
                  <a:pt x="136866" y="73533"/>
                  <a:pt x="136866" y="84074"/>
                  <a:pt x="133310" y="87630"/>
                </a:cubicBezTo>
                <a:cubicBezTo>
                  <a:pt x="128103" y="89281"/>
                  <a:pt x="122833" y="92837"/>
                  <a:pt x="129881" y="101600"/>
                </a:cubicBezTo>
                <a:cubicBezTo>
                  <a:pt x="136866" y="108585"/>
                  <a:pt x="143851" y="112014"/>
                  <a:pt x="147280" y="117348"/>
                </a:cubicBezTo>
                <a:cubicBezTo>
                  <a:pt x="150836" y="122555"/>
                  <a:pt x="159599" y="129540"/>
                  <a:pt x="164806" y="129540"/>
                </a:cubicBezTo>
                <a:cubicBezTo>
                  <a:pt x="170013" y="131318"/>
                  <a:pt x="191095" y="138303"/>
                  <a:pt x="192746" y="152273"/>
                </a:cubicBezTo>
                <a:cubicBezTo>
                  <a:pt x="196302" y="166370"/>
                  <a:pt x="215479" y="211836"/>
                  <a:pt x="215479" y="225806"/>
                </a:cubicBezTo>
                <a:cubicBezTo>
                  <a:pt x="215479" y="239903"/>
                  <a:pt x="220813" y="267843"/>
                  <a:pt x="215479" y="276606"/>
                </a:cubicBezTo>
                <a:cubicBezTo>
                  <a:pt x="212050" y="283591"/>
                  <a:pt x="215479" y="302895"/>
                  <a:pt x="215479" y="309880"/>
                </a:cubicBezTo>
                <a:cubicBezTo>
                  <a:pt x="215479" y="316865"/>
                  <a:pt x="206843" y="330835"/>
                  <a:pt x="215479" y="330835"/>
                </a:cubicBezTo>
                <a:cubicBezTo>
                  <a:pt x="224242" y="330835"/>
                  <a:pt x="239990" y="355346"/>
                  <a:pt x="243546" y="367665"/>
                </a:cubicBezTo>
                <a:cubicBezTo>
                  <a:pt x="246975" y="378079"/>
                  <a:pt x="252309" y="406146"/>
                  <a:pt x="245324" y="414909"/>
                </a:cubicBezTo>
                <a:cubicBezTo>
                  <a:pt x="238339" y="423672"/>
                  <a:pt x="206843" y="423672"/>
                  <a:pt x="201509" y="430657"/>
                </a:cubicBezTo>
                <a:cubicBezTo>
                  <a:pt x="198080" y="437642"/>
                  <a:pt x="192746" y="488315"/>
                  <a:pt x="196302" y="504190"/>
                </a:cubicBezTo>
                <a:cubicBezTo>
                  <a:pt x="198080" y="519938"/>
                  <a:pt x="199731" y="551434"/>
                  <a:pt x="199731" y="558419"/>
                </a:cubicBezTo>
                <a:cubicBezTo>
                  <a:pt x="199731" y="565404"/>
                  <a:pt x="219035" y="619633"/>
                  <a:pt x="224242" y="635381"/>
                </a:cubicBezTo>
                <a:cubicBezTo>
                  <a:pt x="227798" y="651129"/>
                  <a:pt x="239990" y="710692"/>
                  <a:pt x="241768" y="722884"/>
                </a:cubicBezTo>
                <a:cubicBezTo>
                  <a:pt x="243546" y="735203"/>
                  <a:pt x="246975" y="745617"/>
                  <a:pt x="250531" y="752602"/>
                </a:cubicBezTo>
                <a:cubicBezTo>
                  <a:pt x="253960" y="761365"/>
                  <a:pt x="252309" y="792861"/>
                  <a:pt x="252309" y="792861"/>
                </a:cubicBezTo>
                <a:cubicBezTo>
                  <a:pt x="252309" y="792861"/>
                  <a:pt x="194524" y="803402"/>
                  <a:pt x="194524" y="796417"/>
                </a:cubicBezTo>
                <a:cubicBezTo>
                  <a:pt x="194524" y="789432"/>
                  <a:pt x="201509" y="777113"/>
                  <a:pt x="201509" y="773684"/>
                </a:cubicBezTo>
                <a:cubicBezTo>
                  <a:pt x="201509" y="770128"/>
                  <a:pt x="203287" y="770128"/>
                  <a:pt x="194524" y="766699"/>
                </a:cubicBezTo>
                <a:cubicBezTo>
                  <a:pt x="185761" y="763143"/>
                  <a:pt x="182332" y="747395"/>
                  <a:pt x="182332" y="738632"/>
                </a:cubicBezTo>
                <a:cubicBezTo>
                  <a:pt x="182332" y="729869"/>
                  <a:pt x="173569" y="717677"/>
                  <a:pt x="173569" y="705358"/>
                </a:cubicBezTo>
                <a:cubicBezTo>
                  <a:pt x="173569" y="693166"/>
                  <a:pt x="178776" y="684403"/>
                  <a:pt x="170013" y="666877"/>
                </a:cubicBezTo>
                <a:cubicBezTo>
                  <a:pt x="161250" y="651129"/>
                  <a:pt x="143851" y="626618"/>
                  <a:pt x="138517" y="616204"/>
                </a:cubicBezTo>
                <a:cubicBezTo>
                  <a:pt x="133310" y="605663"/>
                  <a:pt x="133310" y="561848"/>
                  <a:pt x="126325" y="546100"/>
                </a:cubicBezTo>
                <a:cubicBezTo>
                  <a:pt x="119328" y="528574"/>
                  <a:pt x="110590" y="491871"/>
                  <a:pt x="110590" y="500634"/>
                </a:cubicBezTo>
                <a:cubicBezTo>
                  <a:pt x="110590" y="511175"/>
                  <a:pt x="108838" y="565404"/>
                  <a:pt x="110590" y="579374"/>
                </a:cubicBezTo>
                <a:cubicBezTo>
                  <a:pt x="114083" y="591693"/>
                  <a:pt x="121080" y="624840"/>
                  <a:pt x="121080" y="645922"/>
                </a:cubicBezTo>
                <a:cubicBezTo>
                  <a:pt x="121080" y="666877"/>
                  <a:pt x="128103" y="747395"/>
                  <a:pt x="126325" y="754380"/>
                </a:cubicBezTo>
                <a:cubicBezTo>
                  <a:pt x="122833" y="763143"/>
                  <a:pt x="121080" y="771906"/>
                  <a:pt x="121080" y="777113"/>
                </a:cubicBezTo>
                <a:cubicBezTo>
                  <a:pt x="121080" y="784225"/>
                  <a:pt x="119328" y="791210"/>
                  <a:pt x="107085" y="791210"/>
                </a:cubicBezTo>
                <a:cubicBezTo>
                  <a:pt x="94842" y="791210"/>
                  <a:pt x="68604" y="791210"/>
                  <a:pt x="65111" y="792861"/>
                </a:cubicBezTo>
                <a:cubicBezTo>
                  <a:pt x="61606" y="794639"/>
                  <a:pt x="28370" y="799973"/>
                  <a:pt x="19620" y="791210"/>
                </a:cubicBezTo>
                <a:cubicBezTo>
                  <a:pt x="10882" y="784225"/>
                  <a:pt x="12635" y="773684"/>
                  <a:pt x="17880" y="773684"/>
                </a:cubicBezTo>
                <a:cubicBezTo>
                  <a:pt x="21373" y="773684"/>
                  <a:pt x="44118" y="764921"/>
                  <a:pt x="47611" y="764921"/>
                </a:cubicBezTo>
                <a:cubicBezTo>
                  <a:pt x="52856" y="764921"/>
                  <a:pt x="52856" y="756158"/>
                  <a:pt x="52856" y="749173"/>
                </a:cubicBezTo>
                <a:cubicBezTo>
                  <a:pt x="52856" y="740410"/>
                  <a:pt x="58114" y="679196"/>
                  <a:pt x="58114" y="656463"/>
                </a:cubicBezTo>
                <a:cubicBezTo>
                  <a:pt x="58114" y="631952"/>
                  <a:pt x="49363" y="596900"/>
                  <a:pt x="49363" y="584581"/>
                </a:cubicBezTo>
                <a:cubicBezTo>
                  <a:pt x="49363" y="570611"/>
                  <a:pt x="52856" y="561848"/>
                  <a:pt x="45858" y="547878"/>
                </a:cubicBezTo>
                <a:cubicBezTo>
                  <a:pt x="40613" y="533908"/>
                  <a:pt x="28370" y="491871"/>
                  <a:pt x="28370" y="469138"/>
                </a:cubicBezTo>
                <a:cubicBezTo>
                  <a:pt x="28370" y="444627"/>
                  <a:pt x="33615" y="425323"/>
                  <a:pt x="26618" y="407924"/>
                </a:cubicBezTo>
                <a:cubicBezTo>
                  <a:pt x="17880" y="390398"/>
                  <a:pt x="19620" y="385064"/>
                  <a:pt x="21373" y="362331"/>
                </a:cubicBezTo>
                <a:cubicBezTo>
                  <a:pt x="21373" y="341376"/>
                  <a:pt x="26618" y="325628"/>
                  <a:pt x="23125" y="323850"/>
                </a:cubicBezTo>
                <a:cubicBezTo>
                  <a:pt x="17880" y="322072"/>
                  <a:pt x="3885" y="318643"/>
                  <a:pt x="380" y="318643"/>
                </a:cubicBezTo>
                <a:cubicBezTo>
                  <a:pt x="-3112" y="316865"/>
                  <a:pt x="7377" y="183896"/>
                  <a:pt x="7377" y="183896"/>
                </a:cubicBezTo>
              </a:path>
            </a:pathLst>
          </a:custGeom>
          <a:solidFill>
            <a:srgbClr val="aaaaa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41247" y="2023872"/>
            <a:ext cx="231330" cy="713438"/>
          </a:xfrm>
          <a:custGeom>
            <a:avLst/>
            <a:gdLst>
              <a:gd name="connsiteX0" fmla="*/ 89788 w 231330"/>
              <a:gd name="connsiteY0" fmla="*/ 75183 h 713438"/>
              <a:gd name="connsiteX1" fmla="*/ 89788 w 231330"/>
              <a:gd name="connsiteY1" fmla="*/ 50673 h 713438"/>
              <a:gd name="connsiteX2" fmla="*/ 91566 w 231330"/>
              <a:gd name="connsiteY2" fmla="*/ 24510 h 713438"/>
              <a:gd name="connsiteX3" fmla="*/ 114300 w 231330"/>
              <a:gd name="connsiteY3" fmla="*/ 1651 h 713438"/>
              <a:gd name="connsiteX4" fmla="*/ 151002 w 231330"/>
              <a:gd name="connsiteY4" fmla="*/ 0 h 713438"/>
              <a:gd name="connsiteX5" fmla="*/ 179069 w 231330"/>
              <a:gd name="connsiteY5" fmla="*/ 19176 h 713438"/>
              <a:gd name="connsiteX6" fmla="*/ 184277 w 231330"/>
              <a:gd name="connsiteY6" fmla="*/ 47244 h 713438"/>
              <a:gd name="connsiteX7" fmla="*/ 193039 w 231330"/>
              <a:gd name="connsiteY7" fmla="*/ 57657 h 713438"/>
              <a:gd name="connsiteX8" fmla="*/ 212216 w 231330"/>
              <a:gd name="connsiteY8" fmla="*/ 92710 h 713438"/>
              <a:gd name="connsiteX9" fmla="*/ 222758 w 231330"/>
              <a:gd name="connsiteY9" fmla="*/ 129413 h 713438"/>
              <a:gd name="connsiteX10" fmla="*/ 227964 w 231330"/>
              <a:gd name="connsiteY10" fmla="*/ 139954 h 713438"/>
              <a:gd name="connsiteX11" fmla="*/ 219202 w 231330"/>
              <a:gd name="connsiteY11" fmla="*/ 153923 h 713438"/>
              <a:gd name="connsiteX12" fmla="*/ 210438 w 231330"/>
              <a:gd name="connsiteY12" fmla="*/ 160908 h 713438"/>
              <a:gd name="connsiteX13" fmla="*/ 213994 w 231330"/>
              <a:gd name="connsiteY13" fmla="*/ 232663 h 713438"/>
              <a:gd name="connsiteX14" fmla="*/ 222758 w 231330"/>
              <a:gd name="connsiteY14" fmla="*/ 299211 h 713438"/>
              <a:gd name="connsiteX15" fmla="*/ 227964 w 231330"/>
              <a:gd name="connsiteY15" fmla="*/ 393700 h 713438"/>
              <a:gd name="connsiteX16" fmla="*/ 194817 w 231330"/>
              <a:gd name="connsiteY16" fmla="*/ 437388 h 713438"/>
              <a:gd name="connsiteX17" fmla="*/ 175513 w 231330"/>
              <a:gd name="connsiteY17" fmla="*/ 500379 h 713438"/>
              <a:gd name="connsiteX18" fmla="*/ 175513 w 231330"/>
              <a:gd name="connsiteY18" fmla="*/ 570357 h 713438"/>
              <a:gd name="connsiteX19" fmla="*/ 179069 w 231330"/>
              <a:gd name="connsiteY19" fmla="*/ 689355 h 713438"/>
              <a:gd name="connsiteX20" fmla="*/ 173736 w 231330"/>
              <a:gd name="connsiteY20" fmla="*/ 698119 h 713438"/>
              <a:gd name="connsiteX21" fmla="*/ 147574 w 231330"/>
              <a:gd name="connsiteY21" fmla="*/ 706882 h 713438"/>
              <a:gd name="connsiteX22" fmla="*/ 121285 w 231330"/>
              <a:gd name="connsiteY22" fmla="*/ 706882 h 713438"/>
              <a:gd name="connsiteX23" fmla="*/ 109092 w 231330"/>
              <a:gd name="connsiteY23" fmla="*/ 712088 h 713438"/>
              <a:gd name="connsiteX24" fmla="*/ 12953 w 231330"/>
              <a:gd name="connsiteY24" fmla="*/ 706882 h 713438"/>
              <a:gd name="connsiteX25" fmla="*/ 4191 w 231330"/>
              <a:gd name="connsiteY25" fmla="*/ 685926 h 713438"/>
              <a:gd name="connsiteX26" fmla="*/ 39116 w 231330"/>
              <a:gd name="connsiteY26" fmla="*/ 678814 h 713438"/>
              <a:gd name="connsiteX27" fmla="*/ 56641 w 231330"/>
              <a:gd name="connsiteY27" fmla="*/ 645667 h 713438"/>
              <a:gd name="connsiteX28" fmla="*/ 60070 w 231330"/>
              <a:gd name="connsiteY28" fmla="*/ 608838 h 713438"/>
              <a:gd name="connsiteX29" fmla="*/ 67055 w 231330"/>
              <a:gd name="connsiteY29" fmla="*/ 552830 h 713438"/>
              <a:gd name="connsiteX30" fmla="*/ 65405 w 231330"/>
              <a:gd name="connsiteY30" fmla="*/ 517905 h 713438"/>
              <a:gd name="connsiteX31" fmla="*/ 70611 w 231330"/>
              <a:gd name="connsiteY31" fmla="*/ 484632 h 713438"/>
              <a:gd name="connsiteX32" fmla="*/ 68833 w 231330"/>
              <a:gd name="connsiteY32" fmla="*/ 442595 h 713438"/>
              <a:gd name="connsiteX33" fmla="*/ 72389 w 231330"/>
              <a:gd name="connsiteY33" fmla="*/ 407670 h 713438"/>
              <a:gd name="connsiteX34" fmla="*/ 58419 w 231330"/>
              <a:gd name="connsiteY34" fmla="*/ 407670 h 713438"/>
              <a:gd name="connsiteX35" fmla="*/ 54863 w 231330"/>
              <a:gd name="connsiteY35" fmla="*/ 332358 h 713438"/>
              <a:gd name="connsiteX36" fmla="*/ 56641 w 231330"/>
              <a:gd name="connsiteY36" fmla="*/ 257175 h 713438"/>
              <a:gd name="connsiteX37" fmla="*/ 19938 w 231330"/>
              <a:gd name="connsiteY37" fmla="*/ 237870 h 713438"/>
              <a:gd name="connsiteX38" fmla="*/ 7619 w 231330"/>
              <a:gd name="connsiteY38" fmla="*/ 208152 h 713438"/>
              <a:gd name="connsiteX39" fmla="*/ 40894 w 231330"/>
              <a:gd name="connsiteY39" fmla="*/ 173227 h 713438"/>
              <a:gd name="connsiteX40" fmla="*/ 65405 w 231330"/>
              <a:gd name="connsiteY40" fmla="*/ 155701 h 713438"/>
              <a:gd name="connsiteX41" fmla="*/ 89788 w 231330"/>
              <a:gd name="connsiteY41" fmla="*/ 124205 h 713438"/>
              <a:gd name="connsiteX42" fmla="*/ 105536 w 231330"/>
              <a:gd name="connsiteY42" fmla="*/ 106679 h 713438"/>
              <a:gd name="connsiteX43" fmla="*/ 89788 w 231330"/>
              <a:gd name="connsiteY43" fmla="*/ 75183 h 7134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231330" h="713438">
                <a:moveTo>
                  <a:pt x="89788" y="75183"/>
                </a:moveTo>
                <a:cubicBezTo>
                  <a:pt x="88138" y="62992"/>
                  <a:pt x="89788" y="50673"/>
                  <a:pt x="89788" y="50673"/>
                </a:cubicBezTo>
                <a:cubicBezTo>
                  <a:pt x="89788" y="50673"/>
                  <a:pt x="91566" y="31495"/>
                  <a:pt x="91566" y="24510"/>
                </a:cubicBezTo>
                <a:cubicBezTo>
                  <a:pt x="93344" y="19176"/>
                  <a:pt x="105536" y="5207"/>
                  <a:pt x="114300" y="1651"/>
                </a:cubicBezTo>
                <a:cubicBezTo>
                  <a:pt x="124841" y="-3555"/>
                  <a:pt x="142366" y="-5333"/>
                  <a:pt x="151002" y="0"/>
                </a:cubicBezTo>
                <a:cubicBezTo>
                  <a:pt x="161544" y="5207"/>
                  <a:pt x="173736" y="12192"/>
                  <a:pt x="179069" y="19176"/>
                </a:cubicBezTo>
                <a:cubicBezTo>
                  <a:pt x="187705" y="34925"/>
                  <a:pt x="180720" y="45466"/>
                  <a:pt x="184277" y="47244"/>
                </a:cubicBezTo>
                <a:cubicBezTo>
                  <a:pt x="186055" y="47244"/>
                  <a:pt x="191261" y="50673"/>
                  <a:pt x="193039" y="57657"/>
                </a:cubicBezTo>
                <a:cubicBezTo>
                  <a:pt x="194817" y="61213"/>
                  <a:pt x="207010" y="73405"/>
                  <a:pt x="212216" y="92710"/>
                </a:cubicBezTo>
                <a:cubicBezTo>
                  <a:pt x="213994" y="101473"/>
                  <a:pt x="224536" y="120650"/>
                  <a:pt x="222758" y="129413"/>
                </a:cubicBezTo>
                <a:cubicBezTo>
                  <a:pt x="213994" y="159130"/>
                  <a:pt x="227964" y="134747"/>
                  <a:pt x="227964" y="139954"/>
                </a:cubicBezTo>
                <a:cubicBezTo>
                  <a:pt x="227964" y="145160"/>
                  <a:pt x="222758" y="153923"/>
                  <a:pt x="219202" y="153923"/>
                </a:cubicBezTo>
                <a:cubicBezTo>
                  <a:pt x="213994" y="153923"/>
                  <a:pt x="210438" y="155701"/>
                  <a:pt x="210438" y="160908"/>
                </a:cubicBezTo>
                <a:cubicBezTo>
                  <a:pt x="210438" y="164464"/>
                  <a:pt x="213994" y="218694"/>
                  <a:pt x="213994" y="232663"/>
                </a:cubicBezTo>
                <a:cubicBezTo>
                  <a:pt x="213994" y="246633"/>
                  <a:pt x="219202" y="283463"/>
                  <a:pt x="222758" y="299211"/>
                </a:cubicBezTo>
                <a:cubicBezTo>
                  <a:pt x="226186" y="314960"/>
                  <a:pt x="236727" y="384936"/>
                  <a:pt x="227964" y="393700"/>
                </a:cubicBezTo>
                <a:cubicBezTo>
                  <a:pt x="217550" y="404113"/>
                  <a:pt x="208788" y="425195"/>
                  <a:pt x="194817" y="437388"/>
                </a:cubicBezTo>
                <a:cubicBezTo>
                  <a:pt x="180720" y="451357"/>
                  <a:pt x="175513" y="486410"/>
                  <a:pt x="175513" y="500379"/>
                </a:cubicBezTo>
                <a:cubicBezTo>
                  <a:pt x="177291" y="512698"/>
                  <a:pt x="175513" y="549401"/>
                  <a:pt x="175513" y="570357"/>
                </a:cubicBezTo>
                <a:cubicBezTo>
                  <a:pt x="175513" y="589660"/>
                  <a:pt x="186055" y="680592"/>
                  <a:pt x="179069" y="689355"/>
                </a:cubicBezTo>
                <a:cubicBezTo>
                  <a:pt x="173736" y="698119"/>
                  <a:pt x="175513" y="691133"/>
                  <a:pt x="173736" y="698119"/>
                </a:cubicBezTo>
                <a:cubicBezTo>
                  <a:pt x="172085" y="706882"/>
                  <a:pt x="159766" y="710310"/>
                  <a:pt x="147574" y="706882"/>
                </a:cubicBezTo>
                <a:cubicBezTo>
                  <a:pt x="137033" y="705104"/>
                  <a:pt x="124841" y="705104"/>
                  <a:pt x="121285" y="706882"/>
                </a:cubicBezTo>
                <a:cubicBezTo>
                  <a:pt x="117855" y="706882"/>
                  <a:pt x="117855" y="710310"/>
                  <a:pt x="109092" y="712088"/>
                </a:cubicBezTo>
                <a:cubicBezTo>
                  <a:pt x="100330" y="713867"/>
                  <a:pt x="25145" y="715645"/>
                  <a:pt x="12953" y="706882"/>
                </a:cubicBezTo>
                <a:cubicBezTo>
                  <a:pt x="635" y="696341"/>
                  <a:pt x="-6350" y="685926"/>
                  <a:pt x="4191" y="685926"/>
                </a:cubicBezTo>
                <a:cubicBezTo>
                  <a:pt x="16383" y="685926"/>
                  <a:pt x="39116" y="687577"/>
                  <a:pt x="39116" y="678814"/>
                </a:cubicBezTo>
                <a:cubicBezTo>
                  <a:pt x="39116" y="670179"/>
                  <a:pt x="51435" y="654430"/>
                  <a:pt x="56641" y="645667"/>
                </a:cubicBezTo>
                <a:cubicBezTo>
                  <a:pt x="60070" y="636904"/>
                  <a:pt x="60070" y="622935"/>
                  <a:pt x="60070" y="608838"/>
                </a:cubicBezTo>
                <a:cubicBezTo>
                  <a:pt x="60070" y="594867"/>
                  <a:pt x="61849" y="570357"/>
                  <a:pt x="67055" y="552830"/>
                </a:cubicBezTo>
                <a:cubicBezTo>
                  <a:pt x="72389" y="537082"/>
                  <a:pt x="65405" y="531876"/>
                  <a:pt x="65405" y="517905"/>
                </a:cubicBezTo>
                <a:cubicBezTo>
                  <a:pt x="65405" y="503935"/>
                  <a:pt x="68833" y="491617"/>
                  <a:pt x="70611" y="484632"/>
                </a:cubicBezTo>
                <a:cubicBezTo>
                  <a:pt x="74167" y="477647"/>
                  <a:pt x="68833" y="454913"/>
                  <a:pt x="68833" y="442595"/>
                </a:cubicBezTo>
                <a:cubicBezTo>
                  <a:pt x="68833" y="428625"/>
                  <a:pt x="77597" y="407670"/>
                  <a:pt x="72389" y="407670"/>
                </a:cubicBezTo>
                <a:cubicBezTo>
                  <a:pt x="67055" y="407670"/>
                  <a:pt x="60070" y="414654"/>
                  <a:pt x="58419" y="407670"/>
                </a:cubicBezTo>
                <a:cubicBezTo>
                  <a:pt x="56641" y="398907"/>
                  <a:pt x="54863" y="358648"/>
                  <a:pt x="54863" y="332358"/>
                </a:cubicBezTo>
                <a:cubicBezTo>
                  <a:pt x="54863" y="307975"/>
                  <a:pt x="61849" y="265938"/>
                  <a:pt x="56641" y="257175"/>
                </a:cubicBezTo>
                <a:cubicBezTo>
                  <a:pt x="51435" y="250189"/>
                  <a:pt x="32130" y="239648"/>
                  <a:pt x="19938" y="237870"/>
                </a:cubicBezTo>
                <a:cubicBezTo>
                  <a:pt x="7619" y="234442"/>
                  <a:pt x="635" y="225679"/>
                  <a:pt x="7619" y="208152"/>
                </a:cubicBezTo>
                <a:cubicBezTo>
                  <a:pt x="16383" y="188976"/>
                  <a:pt x="35686" y="173227"/>
                  <a:pt x="40894" y="173227"/>
                </a:cubicBezTo>
                <a:cubicBezTo>
                  <a:pt x="46100" y="173227"/>
                  <a:pt x="49656" y="169672"/>
                  <a:pt x="65405" y="155701"/>
                </a:cubicBezTo>
                <a:cubicBezTo>
                  <a:pt x="79375" y="143382"/>
                  <a:pt x="82803" y="131191"/>
                  <a:pt x="89788" y="124205"/>
                </a:cubicBezTo>
                <a:cubicBezTo>
                  <a:pt x="95122" y="118998"/>
                  <a:pt x="107314" y="113664"/>
                  <a:pt x="105536" y="106679"/>
                </a:cubicBezTo>
                <a:cubicBezTo>
                  <a:pt x="105536" y="96138"/>
                  <a:pt x="91566" y="104901"/>
                  <a:pt x="89788" y="75183"/>
                </a:cubicBezTo>
              </a:path>
            </a:pathLst>
          </a:custGeom>
          <a:solidFill>
            <a:srgbClr val="aaaaa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03898" y="5110607"/>
            <a:ext cx="806638" cy="792276"/>
          </a:xfrm>
          <a:custGeom>
            <a:avLst/>
            <a:gdLst>
              <a:gd name="connsiteX0" fmla="*/ 154239 w 806638"/>
              <a:gd name="connsiteY0" fmla="*/ 507555 h 792276"/>
              <a:gd name="connsiteX1" fmla="*/ 199451 w 806638"/>
              <a:gd name="connsiteY1" fmla="*/ 792276 h 792276"/>
              <a:gd name="connsiteX2" fmla="*/ 588198 w 806638"/>
              <a:gd name="connsiteY2" fmla="*/ 792276 h 792276"/>
              <a:gd name="connsiteX3" fmla="*/ 624266 w 806638"/>
              <a:gd name="connsiteY3" fmla="*/ 526059 h 792276"/>
              <a:gd name="connsiteX4" fmla="*/ 595056 w 806638"/>
              <a:gd name="connsiteY4" fmla="*/ 161035 h 792276"/>
              <a:gd name="connsiteX5" fmla="*/ 213548 w 806638"/>
              <a:gd name="connsiteY5" fmla="*/ 162052 h 792276"/>
              <a:gd name="connsiteX6" fmla="*/ 154239 w 806638"/>
              <a:gd name="connsiteY6" fmla="*/ 507555 h 792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806638" h="792276">
                <a:moveTo>
                  <a:pt x="154239" y="507555"/>
                </a:moveTo>
                <a:cubicBezTo>
                  <a:pt x="199451" y="792276"/>
                  <a:pt x="199451" y="792276"/>
                  <a:pt x="199451" y="792276"/>
                </a:cubicBezTo>
                <a:cubicBezTo>
                  <a:pt x="588198" y="792276"/>
                  <a:pt x="588198" y="792276"/>
                  <a:pt x="588198" y="792276"/>
                </a:cubicBezTo>
                <a:cubicBezTo>
                  <a:pt x="624266" y="526059"/>
                  <a:pt x="624266" y="526059"/>
                  <a:pt x="624266" y="526059"/>
                </a:cubicBezTo>
                <a:cubicBezTo>
                  <a:pt x="872551" y="498805"/>
                  <a:pt x="872043" y="155194"/>
                  <a:pt x="595056" y="161035"/>
                </a:cubicBezTo>
                <a:cubicBezTo>
                  <a:pt x="518729" y="-62357"/>
                  <a:pt x="265110" y="-45339"/>
                  <a:pt x="213548" y="162052"/>
                </a:cubicBezTo>
                <a:cubicBezTo>
                  <a:pt x="-29948" y="172211"/>
                  <a:pt x="-92648" y="438022"/>
                  <a:pt x="154239" y="507555"/>
                </a:cubicBezTo>
              </a:path>
            </a:pathLst>
          </a:custGeom>
          <a:solidFill>
            <a:srgbClr val="aaaaa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64198" y="5448427"/>
            <a:ext cx="148028" cy="455485"/>
          </a:xfrm>
          <a:custGeom>
            <a:avLst/>
            <a:gdLst>
              <a:gd name="connsiteX0" fmla="*/ 11694 w 148028"/>
              <a:gd name="connsiteY0" fmla="*/ 190233 h 455485"/>
              <a:gd name="connsiteX1" fmla="*/ 45348 w 148028"/>
              <a:gd name="connsiteY1" fmla="*/ 241337 h 455485"/>
              <a:gd name="connsiteX2" fmla="*/ 49666 w 148028"/>
              <a:gd name="connsiteY2" fmla="*/ 248640 h 455485"/>
              <a:gd name="connsiteX3" fmla="*/ 63763 w 148028"/>
              <a:gd name="connsiteY3" fmla="*/ 303148 h 455485"/>
              <a:gd name="connsiteX4" fmla="*/ 57922 w 148028"/>
              <a:gd name="connsiteY4" fmla="*/ 455485 h 455485"/>
              <a:gd name="connsiteX5" fmla="*/ 90053 w 148028"/>
              <a:gd name="connsiteY5" fmla="*/ 455485 h 455485"/>
              <a:gd name="connsiteX6" fmla="*/ 84210 w 148028"/>
              <a:gd name="connsiteY6" fmla="*/ 303148 h 455485"/>
              <a:gd name="connsiteX7" fmla="*/ 98816 w 148028"/>
              <a:gd name="connsiteY7" fmla="*/ 248640 h 455485"/>
              <a:gd name="connsiteX8" fmla="*/ 103134 w 148028"/>
              <a:gd name="connsiteY8" fmla="*/ 241337 h 455485"/>
              <a:gd name="connsiteX9" fmla="*/ 136281 w 148028"/>
              <a:gd name="connsiteY9" fmla="*/ 190233 h 455485"/>
              <a:gd name="connsiteX10" fmla="*/ 82306 w 148028"/>
              <a:gd name="connsiteY10" fmla="*/ 1904 h 455485"/>
              <a:gd name="connsiteX11" fmla="*/ 74431 w 148028"/>
              <a:gd name="connsiteY11" fmla="*/ 0 h 455485"/>
              <a:gd name="connsiteX12" fmla="*/ 74431 w 148028"/>
              <a:gd name="connsiteY12" fmla="*/ 0 h 455485"/>
              <a:gd name="connsiteX13" fmla="*/ 74050 w 148028"/>
              <a:gd name="connsiteY13" fmla="*/ 0 h 455485"/>
              <a:gd name="connsiteX14" fmla="*/ 74050 w 148028"/>
              <a:gd name="connsiteY14" fmla="*/ 0 h 455485"/>
              <a:gd name="connsiteX15" fmla="*/ 74050 w 148028"/>
              <a:gd name="connsiteY15" fmla="*/ 0 h 455485"/>
              <a:gd name="connsiteX16" fmla="*/ 65669 w 148028"/>
              <a:gd name="connsiteY16" fmla="*/ 1904 h 455485"/>
              <a:gd name="connsiteX17" fmla="*/ 11694 w 148028"/>
              <a:gd name="connsiteY17" fmla="*/ 190233 h 4554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148028" h="455485">
                <a:moveTo>
                  <a:pt x="11694" y="190233"/>
                </a:moveTo>
                <a:cubicBezTo>
                  <a:pt x="20456" y="215544"/>
                  <a:pt x="34045" y="227228"/>
                  <a:pt x="45348" y="241337"/>
                </a:cubicBezTo>
                <a:cubicBezTo>
                  <a:pt x="46237" y="243293"/>
                  <a:pt x="47762" y="245719"/>
                  <a:pt x="49666" y="248640"/>
                </a:cubicBezTo>
                <a:cubicBezTo>
                  <a:pt x="56525" y="265188"/>
                  <a:pt x="60842" y="283679"/>
                  <a:pt x="63763" y="303148"/>
                </a:cubicBezTo>
                <a:cubicBezTo>
                  <a:pt x="68209" y="346951"/>
                  <a:pt x="63763" y="400977"/>
                  <a:pt x="57922" y="455485"/>
                </a:cubicBezTo>
                <a:cubicBezTo>
                  <a:pt x="90053" y="455485"/>
                  <a:pt x="90053" y="455485"/>
                  <a:pt x="90053" y="455485"/>
                </a:cubicBezTo>
                <a:cubicBezTo>
                  <a:pt x="84210" y="400977"/>
                  <a:pt x="79766" y="346951"/>
                  <a:pt x="84210" y="303148"/>
                </a:cubicBezTo>
                <a:cubicBezTo>
                  <a:pt x="87131" y="283679"/>
                  <a:pt x="91450" y="265188"/>
                  <a:pt x="98816" y="248640"/>
                </a:cubicBezTo>
                <a:cubicBezTo>
                  <a:pt x="100212" y="245719"/>
                  <a:pt x="101737" y="243293"/>
                  <a:pt x="103134" y="241337"/>
                </a:cubicBezTo>
                <a:cubicBezTo>
                  <a:pt x="113928" y="227228"/>
                  <a:pt x="127517" y="215544"/>
                  <a:pt x="136281" y="190233"/>
                </a:cubicBezTo>
                <a:cubicBezTo>
                  <a:pt x="174253" y="82676"/>
                  <a:pt x="111897" y="14604"/>
                  <a:pt x="82306" y="1904"/>
                </a:cubicBezTo>
                <a:cubicBezTo>
                  <a:pt x="79384" y="888"/>
                  <a:pt x="76844" y="0"/>
                  <a:pt x="74431" y="0"/>
                </a:cubicBezTo>
                <a:cubicBezTo>
                  <a:pt x="74431" y="0"/>
                  <a:pt x="74431" y="0"/>
                  <a:pt x="74431" y="0"/>
                </a:cubicBezTo>
                <a:cubicBezTo>
                  <a:pt x="74050" y="0"/>
                  <a:pt x="74050" y="0"/>
                  <a:pt x="74050" y="0"/>
                </a:cubicBezTo>
                <a:cubicBezTo>
                  <a:pt x="74050" y="0"/>
                  <a:pt x="74050" y="0"/>
                  <a:pt x="74050" y="0"/>
                </a:cubicBezTo>
                <a:cubicBezTo>
                  <a:pt x="74050" y="0"/>
                  <a:pt x="74050" y="0"/>
                  <a:pt x="74050" y="0"/>
                </a:cubicBezTo>
                <a:cubicBezTo>
                  <a:pt x="71129" y="0"/>
                  <a:pt x="68589" y="888"/>
                  <a:pt x="65669" y="1904"/>
                </a:cubicBezTo>
                <a:cubicBezTo>
                  <a:pt x="36078" y="14604"/>
                  <a:pt x="-26152" y="82676"/>
                  <a:pt x="11694" y="19023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47510" y="5448966"/>
            <a:ext cx="76946" cy="454945"/>
          </a:xfrm>
          <a:custGeom>
            <a:avLst/>
            <a:gdLst>
              <a:gd name="connsiteX0" fmla="*/ 29321 w 76946"/>
              <a:gd name="connsiteY0" fmla="*/ 370275 h 454945"/>
              <a:gd name="connsiteX1" fmla="*/ 30718 w 76946"/>
              <a:gd name="connsiteY1" fmla="*/ 454945 h 454945"/>
              <a:gd name="connsiteX2" fmla="*/ 58404 w 76946"/>
              <a:gd name="connsiteY2" fmla="*/ 454945 h 454945"/>
              <a:gd name="connsiteX3" fmla="*/ 62341 w 76946"/>
              <a:gd name="connsiteY3" fmla="*/ 367353 h 454945"/>
              <a:gd name="connsiteX4" fmla="*/ 62341 w 76946"/>
              <a:gd name="connsiteY4" fmla="*/ 361512 h 454945"/>
              <a:gd name="connsiteX5" fmla="*/ 76946 w 76946"/>
              <a:gd name="connsiteY5" fmla="*/ 9239 h 454945"/>
              <a:gd name="connsiteX6" fmla="*/ 46720 w 76946"/>
              <a:gd name="connsiteY6" fmla="*/ 5810 h 454945"/>
              <a:gd name="connsiteX7" fmla="*/ 16621 w 76946"/>
              <a:gd name="connsiteY7" fmla="*/ 365411 h 454945"/>
              <a:gd name="connsiteX8" fmla="*/ 29321 w 76946"/>
              <a:gd name="connsiteY8" fmla="*/ 370275 h 4549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6946" h="454945">
                <a:moveTo>
                  <a:pt x="29321" y="370275"/>
                </a:moveTo>
                <a:cubicBezTo>
                  <a:pt x="35163" y="393147"/>
                  <a:pt x="34147" y="422827"/>
                  <a:pt x="30718" y="454945"/>
                </a:cubicBezTo>
                <a:cubicBezTo>
                  <a:pt x="58404" y="454945"/>
                  <a:pt x="58404" y="454945"/>
                  <a:pt x="58404" y="454945"/>
                </a:cubicBezTo>
                <a:cubicBezTo>
                  <a:pt x="57515" y="423805"/>
                  <a:pt x="57896" y="394112"/>
                  <a:pt x="62341" y="367353"/>
                </a:cubicBezTo>
                <a:cubicBezTo>
                  <a:pt x="62341" y="361512"/>
                  <a:pt x="62341" y="361512"/>
                  <a:pt x="62341" y="361512"/>
                </a:cubicBezTo>
                <a:cubicBezTo>
                  <a:pt x="76946" y="9239"/>
                  <a:pt x="76946" y="9239"/>
                  <a:pt x="76946" y="9239"/>
                </a:cubicBezTo>
                <a:cubicBezTo>
                  <a:pt x="73009" y="1365"/>
                  <a:pt x="60817" y="-6381"/>
                  <a:pt x="46720" y="5810"/>
                </a:cubicBezTo>
                <a:cubicBezTo>
                  <a:pt x="-21224" y="84677"/>
                  <a:pt x="111" y="239376"/>
                  <a:pt x="16621" y="365411"/>
                </a:cubicBezTo>
                <a:cubicBezTo>
                  <a:pt x="17129" y="368331"/>
                  <a:pt x="28813" y="367353"/>
                  <a:pt x="29321" y="37027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03222" y="5448808"/>
            <a:ext cx="90551" cy="455104"/>
          </a:xfrm>
          <a:custGeom>
            <a:avLst/>
            <a:gdLst>
              <a:gd name="connsiteX0" fmla="*/ 65659 w 90551"/>
              <a:gd name="connsiteY0" fmla="*/ 152374 h 455104"/>
              <a:gd name="connsiteX1" fmla="*/ 57912 w 90551"/>
              <a:gd name="connsiteY1" fmla="*/ 0 h 455104"/>
              <a:gd name="connsiteX2" fmla="*/ 50673 w 90551"/>
              <a:gd name="connsiteY2" fmla="*/ 147992 h 455104"/>
              <a:gd name="connsiteX3" fmla="*/ 45719 w 90551"/>
              <a:gd name="connsiteY3" fmla="*/ 156260 h 455104"/>
              <a:gd name="connsiteX4" fmla="*/ 40894 w 90551"/>
              <a:gd name="connsiteY4" fmla="*/ 147015 h 455104"/>
              <a:gd name="connsiteX5" fmla="*/ 35052 w 90551"/>
              <a:gd name="connsiteY5" fmla="*/ 0 h 455104"/>
              <a:gd name="connsiteX6" fmla="*/ 26797 w 90551"/>
              <a:gd name="connsiteY6" fmla="*/ 148958 h 455104"/>
              <a:gd name="connsiteX7" fmla="*/ 21463 w 90551"/>
              <a:gd name="connsiteY7" fmla="*/ 156260 h 455104"/>
              <a:gd name="connsiteX8" fmla="*/ 16510 w 90551"/>
              <a:gd name="connsiteY8" fmla="*/ 147497 h 455104"/>
              <a:gd name="connsiteX9" fmla="*/ 16510 w 90551"/>
              <a:gd name="connsiteY9" fmla="*/ 74929 h 455104"/>
              <a:gd name="connsiteX10" fmla="*/ 12700 w 90551"/>
              <a:gd name="connsiteY10" fmla="*/ 1015 h 455104"/>
              <a:gd name="connsiteX11" fmla="*/ 0 w 90551"/>
              <a:gd name="connsiteY11" fmla="*/ 180594 h 455104"/>
              <a:gd name="connsiteX12" fmla="*/ 0 w 90551"/>
              <a:gd name="connsiteY12" fmla="*/ 189839 h 455104"/>
              <a:gd name="connsiteX13" fmla="*/ 21844 w 90551"/>
              <a:gd name="connsiteY13" fmla="*/ 249224 h 455104"/>
              <a:gd name="connsiteX14" fmla="*/ 29210 w 90551"/>
              <a:gd name="connsiteY14" fmla="*/ 455104 h 455104"/>
              <a:gd name="connsiteX15" fmla="*/ 58927 w 90551"/>
              <a:gd name="connsiteY15" fmla="*/ 455104 h 455104"/>
              <a:gd name="connsiteX16" fmla="*/ 70104 w 90551"/>
              <a:gd name="connsiteY16" fmla="*/ 248246 h 455104"/>
              <a:gd name="connsiteX17" fmla="*/ 90551 w 90551"/>
              <a:gd name="connsiteY17" fmla="*/ 183032 h 455104"/>
              <a:gd name="connsiteX18" fmla="*/ 90551 w 90551"/>
              <a:gd name="connsiteY18" fmla="*/ 155282 h 455104"/>
              <a:gd name="connsiteX19" fmla="*/ 78866 w 90551"/>
              <a:gd name="connsiteY19" fmla="*/ 1015 h 455104"/>
              <a:gd name="connsiteX20" fmla="*/ 75438 w 90551"/>
              <a:gd name="connsiteY20" fmla="*/ 150418 h 455104"/>
              <a:gd name="connsiteX21" fmla="*/ 70104 w 90551"/>
              <a:gd name="connsiteY21" fmla="*/ 156743 h 455104"/>
              <a:gd name="connsiteX22" fmla="*/ 66166 w 90551"/>
              <a:gd name="connsiteY22" fmla="*/ 154800 h 455104"/>
              <a:gd name="connsiteX23" fmla="*/ 65659 w 90551"/>
              <a:gd name="connsiteY23" fmla="*/ 152374 h 455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90551" h="455104">
                <a:moveTo>
                  <a:pt x="65659" y="152374"/>
                </a:moveTo>
                <a:cubicBezTo>
                  <a:pt x="63246" y="100838"/>
                  <a:pt x="65277" y="-508"/>
                  <a:pt x="57912" y="0"/>
                </a:cubicBezTo>
                <a:cubicBezTo>
                  <a:pt x="51562" y="1015"/>
                  <a:pt x="53086" y="98297"/>
                  <a:pt x="50673" y="147992"/>
                </a:cubicBezTo>
                <a:cubicBezTo>
                  <a:pt x="50673" y="151396"/>
                  <a:pt x="49657" y="156260"/>
                  <a:pt x="45719" y="156260"/>
                </a:cubicBezTo>
                <a:cubicBezTo>
                  <a:pt x="40894" y="156260"/>
                  <a:pt x="40894" y="151396"/>
                  <a:pt x="40894" y="147015"/>
                </a:cubicBezTo>
                <a:cubicBezTo>
                  <a:pt x="38988" y="98297"/>
                  <a:pt x="41910" y="-4317"/>
                  <a:pt x="35052" y="0"/>
                </a:cubicBezTo>
                <a:cubicBezTo>
                  <a:pt x="29718" y="-2921"/>
                  <a:pt x="29210" y="99313"/>
                  <a:pt x="26797" y="148958"/>
                </a:cubicBezTo>
                <a:cubicBezTo>
                  <a:pt x="26797" y="150914"/>
                  <a:pt x="24765" y="156260"/>
                  <a:pt x="21463" y="156260"/>
                </a:cubicBezTo>
                <a:cubicBezTo>
                  <a:pt x="17526" y="156260"/>
                  <a:pt x="16510" y="151396"/>
                  <a:pt x="16510" y="147497"/>
                </a:cubicBezTo>
                <a:cubicBezTo>
                  <a:pt x="16510" y="74929"/>
                  <a:pt x="16510" y="74929"/>
                  <a:pt x="16510" y="74929"/>
                </a:cubicBezTo>
                <a:cubicBezTo>
                  <a:pt x="16510" y="65277"/>
                  <a:pt x="18541" y="1015"/>
                  <a:pt x="12700" y="1015"/>
                </a:cubicBezTo>
                <a:cubicBezTo>
                  <a:pt x="3429" y="2032"/>
                  <a:pt x="1397" y="167944"/>
                  <a:pt x="0" y="180594"/>
                </a:cubicBezTo>
                <a:cubicBezTo>
                  <a:pt x="0" y="189839"/>
                  <a:pt x="0" y="189839"/>
                  <a:pt x="0" y="189839"/>
                </a:cubicBezTo>
                <a:cubicBezTo>
                  <a:pt x="3429" y="219531"/>
                  <a:pt x="13080" y="231698"/>
                  <a:pt x="21844" y="249224"/>
                </a:cubicBezTo>
                <a:cubicBezTo>
                  <a:pt x="43307" y="296430"/>
                  <a:pt x="37465" y="375284"/>
                  <a:pt x="29210" y="455104"/>
                </a:cubicBezTo>
                <a:cubicBezTo>
                  <a:pt x="58927" y="455104"/>
                  <a:pt x="58927" y="455104"/>
                  <a:pt x="58927" y="455104"/>
                </a:cubicBezTo>
                <a:cubicBezTo>
                  <a:pt x="50165" y="379666"/>
                  <a:pt x="45719" y="305193"/>
                  <a:pt x="70104" y="248246"/>
                </a:cubicBezTo>
                <a:cubicBezTo>
                  <a:pt x="83693" y="222935"/>
                  <a:pt x="90551" y="223913"/>
                  <a:pt x="90551" y="183032"/>
                </a:cubicBezTo>
                <a:cubicBezTo>
                  <a:pt x="90551" y="155282"/>
                  <a:pt x="90551" y="155282"/>
                  <a:pt x="90551" y="155282"/>
                </a:cubicBezTo>
                <a:cubicBezTo>
                  <a:pt x="90551" y="146532"/>
                  <a:pt x="85598" y="1015"/>
                  <a:pt x="78866" y="1015"/>
                </a:cubicBezTo>
                <a:cubicBezTo>
                  <a:pt x="72516" y="1015"/>
                  <a:pt x="76454" y="143611"/>
                  <a:pt x="75438" y="150418"/>
                </a:cubicBezTo>
                <a:cubicBezTo>
                  <a:pt x="75438" y="154317"/>
                  <a:pt x="72516" y="156743"/>
                  <a:pt x="70104" y="156743"/>
                </a:cubicBezTo>
                <a:cubicBezTo>
                  <a:pt x="67691" y="156743"/>
                  <a:pt x="67183" y="156260"/>
                  <a:pt x="66166" y="154800"/>
                </a:cubicBezTo>
                <a:lnTo>
                  <a:pt x="65659" y="15237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98475" y="3170173"/>
            <a:ext cx="573735" cy="431165"/>
          </a:xfrm>
          <a:custGeom>
            <a:avLst/>
            <a:gdLst>
              <a:gd name="connsiteX0" fmla="*/ 200291 w 573735"/>
              <a:gd name="connsiteY0" fmla="*/ 431165 h 431165"/>
              <a:gd name="connsiteX1" fmla="*/ 221818 w 573735"/>
              <a:gd name="connsiteY1" fmla="*/ 377952 h 431165"/>
              <a:gd name="connsiteX2" fmla="*/ 219011 w 573735"/>
              <a:gd name="connsiteY2" fmla="*/ 359155 h 431165"/>
              <a:gd name="connsiteX3" fmla="*/ 218071 w 573735"/>
              <a:gd name="connsiteY3" fmla="*/ 355472 h 431165"/>
              <a:gd name="connsiteX4" fmla="*/ 214337 w 573735"/>
              <a:gd name="connsiteY4" fmla="*/ 354584 h 431165"/>
              <a:gd name="connsiteX5" fmla="*/ 0 w 573735"/>
              <a:gd name="connsiteY5" fmla="*/ 180594 h 431165"/>
              <a:gd name="connsiteX6" fmla="*/ 286397 w 573735"/>
              <a:gd name="connsiteY6" fmla="*/ 0 h 431165"/>
              <a:gd name="connsiteX7" fmla="*/ 573735 w 573735"/>
              <a:gd name="connsiteY7" fmla="*/ 180594 h 431165"/>
              <a:gd name="connsiteX8" fmla="*/ 294830 w 573735"/>
              <a:gd name="connsiteY8" fmla="*/ 361060 h 431165"/>
              <a:gd name="connsiteX9" fmla="*/ 291083 w 573735"/>
              <a:gd name="connsiteY9" fmla="*/ 361060 h 431165"/>
              <a:gd name="connsiteX10" fmla="*/ 290144 w 573735"/>
              <a:gd name="connsiteY10" fmla="*/ 363854 h 431165"/>
              <a:gd name="connsiteX11" fmla="*/ 200291 w 573735"/>
              <a:gd name="connsiteY11" fmla="*/ 431165 h 431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573735" h="431165">
                <a:moveTo>
                  <a:pt x="200291" y="431165"/>
                </a:moveTo>
                <a:cubicBezTo>
                  <a:pt x="211531" y="417195"/>
                  <a:pt x="221818" y="398526"/>
                  <a:pt x="221818" y="377952"/>
                </a:cubicBezTo>
                <a:cubicBezTo>
                  <a:pt x="221818" y="371347"/>
                  <a:pt x="220878" y="365760"/>
                  <a:pt x="219011" y="359155"/>
                </a:cubicBezTo>
                <a:cubicBezTo>
                  <a:pt x="218071" y="355472"/>
                  <a:pt x="218071" y="355472"/>
                  <a:pt x="218071" y="355472"/>
                </a:cubicBezTo>
                <a:cubicBezTo>
                  <a:pt x="214337" y="354584"/>
                  <a:pt x="214337" y="354584"/>
                  <a:pt x="214337" y="354584"/>
                </a:cubicBezTo>
                <a:cubicBezTo>
                  <a:pt x="87985" y="334010"/>
                  <a:pt x="0" y="261873"/>
                  <a:pt x="0" y="180594"/>
                </a:cubicBezTo>
                <a:cubicBezTo>
                  <a:pt x="0" y="81407"/>
                  <a:pt x="128219" y="0"/>
                  <a:pt x="286397" y="0"/>
                </a:cubicBezTo>
                <a:cubicBezTo>
                  <a:pt x="445516" y="0"/>
                  <a:pt x="573735" y="81407"/>
                  <a:pt x="573735" y="180594"/>
                </a:cubicBezTo>
                <a:cubicBezTo>
                  <a:pt x="573735" y="276860"/>
                  <a:pt x="448322" y="358266"/>
                  <a:pt x="294830" y="361060"/>
                </a:cubicBezTo>
                <a:cubicBezTo>
                  <a:pt x="291083" y="361060"/>
                  <a:pt x="291083" y="361060"/>
                  <a:pt x="291083" y="361060"/>
                </a:cubicBezTo>
                <a:cubicBezTo>
                  <a:pt x="290144" y="363854"/>
                  <a:pt x="290144" y="363854"/>
                  <a:pt x="290144" y="363854"/>
                </a:cubicBezTo>
                <a:cubicBezTo>
                  <a:pt x="276110" y="391922"/>
                  <a:pt x="230238" y="417195"/>
                  <a:pt x="200291" y="431165"/>
                </a:cubicBezTo>
              </a:path>
            </a:pathLst>
          </a:custGeom>
          <a:solidFill>
            <a:srgbClr val="aaaaa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58189" y="3305809"/>
            <a:ext cx="573735" cy="431165"/>
          </a:xfrm>
          <a:custGeom>
            <a:avLst/>
            <a:gdLst>
              <a:gd name="connsiteX0" fmla="*/ 373443 w 573735"/>
              <a:gd name="connsiteY0" fmla="*/ 431165 h 431165"/>
              <a:gd name="connsiteX1" fmla="*/ 351916 w 573735"/>
              <a:gd name="connsiteY1" fmla="*/ 377825 h 431165"/>
              <a:gd name="connsiteX2" fmla="*/ 354723 w 573735"/>
              <a:gd name="connsiteY2" fmla="*/ 359155 h 431165"/>
              <a:gd name="connsiteX3" fmla="*/ 355663 w 573735"/>
              <a:gd name="connsiteY3" fmla="*/ 355346 h 431165"/>
              <a:gd name="connsiteX4" fmla="*/ 359397 w 573735"/>
              <a:gd name="connsiteY4" fmla="*/ 354457 h 431165"/>
              <a:gd name="connsiteX5" fmla="*/ 573735 w 573735"/>
              <a:gd name="connsiteY5" fmla="*/ 180467 h 431165"/>
              <a:gd name="connsiteX6" fmla="*/ 287337 w 573735"/>
              <a:gd name="connsiteY6" fmla="*/ 0 h 431165"/>
              <a:gd name="connsiteX7" fmla="*/ 0 w 573735"/>
              <a:gd name="connsiteY7" fmla="*/ 180467 h 431165"/>
              <a:gd name="connsiteX8" fmla="*/ 278904 w 573735"/>
              <a:gd name="connsiteY8" fmla="*/ 361061 h 431165"/>
              <a:gd name="connsiteX9" fmla="*/ 282651 w 573735"/>
              <a:gd name="connsiteY9" fmla="*/ 361061 h 431165"/>
              <a:gd name="connsiteX10" fmla="*/ 283591 w 573735"/>
              <a:gd name="connsiteY10" fmla="*/ 363855 h 431165"/>
              <a:gd name="connsiteX11" fmla="*/ 373443 w 573735"/>
              <a:gd name="connsiteY11" fmla="*/ 431165 h 431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573735" h="431165">
                <a:moveTo>
                  <a:pt x="373443" y="431165"/>
                </a:moveTo>
                <a:cubicBezTo>
                  <a:pt x="362204" y="417195"/>
                  <a:pt x="351916" y="398399"/>
                  <a:pt x="351916" y="377825"/>
                </a:cubicBezTo>
                <a:cubicBezTo>
                  <a:pt x="351916" y="371348"/>
                  <a:pt x="352856" y="365760"/>
                  <a:pt x="354723" y="359155"/>
                </a:cubicBezTo>
                <a:cubicBezTo>
                  <a:pt x="355663" y="355346"/>
                  <a:pt x="355663" y="355346"/>
                  <a:pt x="355663" y="355346"/>
                </a:cubicBezTo>
                <a:cubicBezTo>
                  <a:pt x="359397" y="354457"/>
                  <a:pt x="359397" y="354457"/>
                  <a:pt x="359397" y="354457"/>
                </a:cubicBezTo>
                <a:cubicBezTo>
                  <a:pt x="485724" y="333883"/>
                  <a:pt x="573735" y="261874"/>
                  <a:pt x="573735" y="180467"/>
                </a:cubicBezTo>
                <a:cubicBezTo>
                  <a:pt x="573735" y="81407"/>
                  <a:pt x="445465" y="0"/>
                  <a:pt x="287337" y="0"/>
                </a:cubicBezTo>
                <a:cubicBezTo>
                  <a:pt x="128219" y="0"/>
                  <a:pt x="0" y="81407"/>
                  <a:pt x="0" y="180467"/>
                </a:cubicBezTo>
                <a:cubicBezTo>
                  <a:pt x="0" y="276860"/>
                  <a:pt x="125412" y="358267"/>
                  <a:pt x="278904" y="361061"/>
                </a:cubicBezTo>
                <a:cubicBezTo>
                  <a:pt x="282651" y="361061"/>
                  <a:pt x="282651" y="361061"/>
                  <a:pt x="282651" y="361061"/>
                </a:cubicBezTo>
                <a:cubicBezTo>
                  <a:pt x="283591" y="363855"/>
                  <a:pt x="283591" y="363855"/>
                  <a:pt x="283591" y="363855"/>
                </a:cubicBezTo>
                <a:cubicBezTo>
                  <a:pt x="297624" y="391922"/>
                  <a:pt x="343496" y="417195"/>
                  <a:pt x="373443" y="431165"/>
                </a:cubicBezTo>
              </a:path>
            </a:pathLst>
          </a:custGeom>
          <a:solidFill>
            <a:srgbClr val="aaaaa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8664" y="3296284"/>
            <a:ext cx="592785" cy="450215"/>
          </a:xfrm>
          <a:custGeom>
            <a:avLst/>
            <a:gdLst>
              <a:gd name="connsiteX0" fmla="*/ 382968 w 592785"/>
              <a:gd name="connsiteY0" fmla="*/ 440690 h 450215"/>
              <a:gd name="connsiteX1" fmla="*/ 361441 w 592785"/>
              <a:gd name="connsiteY1" fmla="*/ 387350 h 450215"/>
              <a:gd name="connsiteX2" fmla="*/ 364248 w 592785"/>
              <a:gd name="connsiteY2" fmla="*/ 368680 h 450215"/>
              <a:gd name="connsiteX3" fmla="*/ 365188 w 592785"/>
              <a:gd name="connsiteY3" fmla="*/ 364871 h 450215"/>
              <a:gd name="connsiteX4" fmla="*/ 368922 w 592785"/>
              <a:gd name="connsiteY4" fmla="*/ 363982 h 450215"/>
              <a:gd name="connsiteX5" fmla="*/ 583260 w 592785"/>
              <a:gd name="connsiteY5" fmla="*/ 189992 h 450215"/>
              <a:gd name="connsiteX6" fmla="*/ 296862 w 592785"/>
              <a:gd name="connsiteY6" fmla="*/ 9525 h 450215"/>
              <a:gd name="connsiteX7" fmla="*/ 9525 w 592785"/>
              <a:gd name="connsiteY7" fmla="*/ 189992 h 450215"/>
              <a:gd name="connsiteX8" fmla="*/ 288429 w 592785"/>
              <a:gd name="connsiteY8" fmla="*/ 370586 h 450215"/>
              <a:gd name="connsiteX9" fmla="*/ 292176 w 592785"/>
              <a:gd name="connsiteY9" fmla="*/ 370586 h 450215"/>
              <a:gd name="connsiteX10" fmla="*/ 293116 w 592785"/>
              <a:gd name="connsiteY10" fmla="*/ 373380 h 450215"/>
              <a:gd name="connsiteX11" fmla="*/ 382968 w 592785"/>
              <a:gd name="connsiteY11" fmla="*/ 440690 h 4502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592785" h="450215">
                <a:moveTo>
                  <a:pt x="382968" y="440690"/>
                </a:moveTo>
                <a:cubicBezTo>
                  <a:pt x="371729" y="426720"/>
                  <a:pt x="361441" y="407924"/>
                  <a:pt x="361441" y="387350"/>
                </a:cubicBezTo>
                <a:cubicBezTo>
                  <a:pt x="361441" y="380873"/>
                  <a:pt x="362381" y="375285"/>
                  <a:pt x="364248" y="368680"/>
                </a:cubicBezTo>
                <a:cubicBezTo>
                  <a:pt x="365188" y="364871"/>
                  <a:pt x="365188" y="364871"/>
                  <a:pt x="365188" y="364871"/>
                </a:cubicBezTo>
                <a:cubicBezTo>
                  <a:pt x="368922" y="363982"/>
                  <a:pt x="368922" y="363982"/>
                  <a:pt x="368922" y="363982"/>
                </a:cubicBezTo>
                <a:cubicBezTo>
                  <a:pt x="495249" y="343408"/>
                  <a:pt x="583260" y="271399"/>
                  <a:pt x="583260" y="189992"/>
                </a:cubicBezTo>
                <a:cubicBezTo>
                  <a:pt x="583260" y="90932"/>
                  <a:pt x="454990" y="9525"/>
                  <a:pt x="296862" y="9525"/>
                </a:cubicBezTo>
                <a:cubicBezTo>
                  <a:pt x="137744" y="9525"/>
                  <a:pt x="9525" y="90932"/>
                  <a:pt x="9525" y="189992"/>
                </a:cubicBezTo>
                <a:cubicBezTo>
                  <a:pt x="9525" y="286385"/>
                  <a:pt x="134937" y="367792"/>
                  <a:pt x="288429" y="370586"/>
                </a:cubicBezTo>
                <a:cubicBezTo>
                  <a:pt x="292176" y="370586"/>
                  <a:pt x="292176" y="370586"/>
                  <a:pt x="292176" y="370586"/>
                </a:cubicBezTo>
                <a:cubicBezTo>
                  <a:pt x="293116" y="373380"/>
                  <a:pt x="293116" y="373380"/>
                  <a:pt x="293116" y="373380"/>
                </a:cubicBezTo>
                <a:cubicBezTo>
                  <a:pt x="307149" y="401447"/>
                  <a:pt x="353021" y="426720"/>
                  <a:pt x="382968" y="44069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7781" y="4080002"/>
            <a:ext cx="737184" cy="721614"/>
          </a:xfrm>
          <a:custGeom>
            <a:avLst/>
            <a:gdLst>
              <a:gd name="connsiteX0" fmla="*/ 737184 w 737184"/>
              <a:gd name="connsiteY0" fmla="*/ 691260 h 721614"/>
              <a:gd name="connsiteX1" fmla="*/ 706869 w 737184"/>
              <a:gd name="connsiteY1" fmla="*/ 721613 h 721614"/>
              <a:gd name="connsiteX2" fmla="*/ 30314 w 737184"/>
              <a:gd name="connsiteY2" fmla="*/ 721613 h 721614"/>
              <a:gd name="connsiteX3" fmla="*/ 0 w 737184"/>
              <a:gd name="connsiteY3" fmla="*/ 691260 h 721614"/>
              <a:gd name="connsiteX4" fmla="*/ 0 w 737184"/>
              <a:gd name="connsiteY4" fmla="*/ 30352 h 721614"/>
              <a:gd name="connsiteX5" fmla="*/ 30314 w 737184"/>
              <a:gd name="connsiteY5" fmla="*/ 0 h 721614"/>
              <a:gd name="connsiteX6" fmla="*/ 706869 w 737184"/>
              <a:gd name="connsiteY6" fmla="*/ 0 h 721614"/>
              <a:gd name="connsiteX7" fmla="*/ 737184 w 737184"/>
              <a:gd name="connsiteY7" fmla="*/ 30352 h 721614"/>
              <a:gd name="connsiteX8" fmla="*/ 737184 w 737184"/>
              <a:gd name="connsiteY8" fmla="*/ 691260 h 7216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37184" h="721614">
                <a:moveTo>
                  <a:pt x="737184" y="691260"/>
                </a:moveTo>
                <a:cubicBezTo>
                  <a:pt x="737184" y="707897"/>
                  <a:pt x="723404" y="721613"/>
                  <a:pt x="706869" y="721613"/>
                </a:cubicBezTo>
                <a:cubicBezTo>
                  <a:pt x="30314" y="721613"/>
                  <a:pt x="30314" y="721613"/>
                  <a:pt x="30314" y="721613"/>
                </a:cubicBezTo>
                <a:cubicBezTo>
                  <a:pt x="13779" y="721613"/>
                  <a:pt x="0" y="707897"/>
                  <a:pt x="0" y="691260"/>
                </a:cubicBezTo>
                <a:cubicBezTo>
                  <a:pt x="0" y="30352"/>
                  <a:pt x="0" y="30352"/>
                  <a:pt x="0" y="30352"/>
                </a:cubicBezTo>
                <a:cubicBezTo>
                  <a:pt x="0" y="13842"/>
                  <a:pt x="13779" y="0"/>
                  <a:pt x="30314" y="0"/>
                </a:cubicBezTo>
                <a:cubicBezTo>
                  <a:pt x="706869" y="0"/>
                  <a:pt x="706869" y="0"/>
                  <a:pt x="706869" y="0"/>
                </a:cubicBezTo>
                <a:cubicBezTo>
                  <a:pt x="723404" y="0"/>
                  <a:pt x="737184" y="13842"/>
                  <a:pt x="737184" y="30352"/>
                </a:cubicBezTo>
                <a:lnTo>
                  <a:pt x="737184" y="691260"/>
                </a:lnTo>
              </a:path>
            </a:pathLst>
          </a:custGeom>
          <a:solidFill>
            <a:srgbClr val="aaaaa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56957" y="4284090"/>
            <a:ext cx="231698" cy="409067"/>
          </a:xfrm>
          <a:custGeom>
            <a:avLst/>
            <a:gdLst>
              <a:gd name="connsiteX0" fmla="*/ 19304 w 231698"/>
              <a:gd name="connsiteY0" fmla="*/ 249301 h 409067"/>
              <a:gd name="connsiteX1" fmla="*/ 74472 w 231698"/>
              <a:gd name="connsiteY1" fmla="*/ 56388 h 409067"/>
              <a:gd name="connsiteX2" fmla="*/ 66192 w 231698"/>
              <a:gd name="connsiteY2" fmla="*/ 56388 h 409067"/>
              <a:gd name="connsiteX3" fmla="*/ 33096 w 231698"/>
              <a:gd name="connsiteY3" fmla="*/ 165227 h 409067"/>
              <a:gd name="connsiteX4" fmla="*/ 12407 w 231698"/>
              <a:gd name="connsiteY4" fmla="*/ 177673 h 409067"/>
              <a:gd name="connsiteX5" fmla="*/ 0 w 231698"/>
              <a:gd name="connsiteY5" fmla="*/ 156972 h 409067"/>
              <a:gd name="connsiteX6" fmla="*/ 34480 w 231698"/>
              <a:gd name="connsiteY6" fmla="*/ 41275 h 409067"/>
              <a:gd name="connsiteX7" fmla="*/ 52412 w 231698"/>
              <a:gd name="connsiteY7" fmla="*/ 12319 h 409067"/>
              <a:gd name="connsiteX8" fmla="*/ 78613 w 231698"/>
              <a:gd name="connsiteY8" fmla="*/ 0 h 409067"/>
              <a:gd name="connsiteX9" fmla="*/ 153085 w 231698"/>
              <a:gd name="connsiteY9" fmla="*/ 0 h 409067"/>
              <a:gd name="connsiteX10" fmla="*/ 177901 w 231698"/>
              <a:gd name="connsiteY10" fmla="*/ 9525 h 409067"/>
              <a:gd name="connsiteX11" fmla="*/ 195834 w 231698"/>
              <a:gd name="connsiteY11" fmla="*/ 37084 h 409067"/>
              <a:gd name="connsiteX12" fmla="*/ 231698 w 231698"/>
              <a:gd name="connsiteY12" fmla="*/ 158369 h 409067"/>
              <a:gd name="connsiteX13" fmla="*/ 219278 w 231698"/>
              <a:gd name="connsiteY13" fmla="*/ 177673 h 409067"/>
              <a:gd name="connsiteX14" fmla="*/ 198589 w 231698"/>
              <a:gd name="connsiteY14" fmla="*/ 168021 h 409067"/>
              <a:gd name="connsiteX15" fmla="*/ 165493 w 231698"/>
              <a:gd name="connsiteY15" fmla="*/ 57785 h 409067"/>
              <a:gd name="connsiteX16" fmla="*/ 157226 w 231698"/>
              <a:gd name="connsiteY16" fmla="*/ 57785 h 409067"/>
              <a:gd name="connsiteX17" fmla="*/ 212382 w 231698"/>
              <a:gd name="connsiteY17" fmla="*/ 249301 h 409067"/>
              <a:gd name="connsiteX18" fmla="*/ 159981 w 231698"/>
              <a:gd name="connsiteY18" fmla="*/ 249301 h 409067"/>
              <a:gd name="connsiteX19" fmla="*/ 159981 w 231698"/>
              <a:gd name="connsiteY19" fmla="*/ 396748 h 409067"/>
              <a:gd name="connsiteX20" fmla="*/ 139293 w 231698"/>
              <a:gd name="connsiteY20" fmla="*/ 409067 h 409067"/>
              <a:gd name="connsiteX21" fmla="*/ 121361 w 231698"/>
              <a:gd name="connsiteY21" fmla="*/ 396748 h 409067"/>
              <a:gd name="connsiteX22" fmla="*/ 121361 w 231698"/>
              <a:gd name="connsiteY22" fmla="*/ 249301 h 409067"/>
              <a:gd name="connsiteX23" fmla="*/ 110324 w 231698"/>
              <a:gd name="connsiteY23" fmla="*/ 249301 h 409067"/>
              <a:gd name="connsiteX24" fmla="*/ 110324 w 231698"/>
              <a:gd name="connsiteY24" fmla="*/ 396748 h 409067"/>
              <a:gd name="connsiteX25" fmla="*/ 89649 w 231698"/>
              <a:gd name="connsiteY25" fmla="*/ 409067 h 409067"/>
              <a:gd name="connsiteX26" fmla="*/ 73088 w 231698"/>
              <a:gd name="connsiteY26" fmla="*/ 396748 h 409067"/>
              <a:gd name="connsiteX27" fmla="*/ 73088 w 231698"/>
              <a:gd name="connsiteY27" fmla="*/ 249301 h 409067"/>
              <a:gd name="connsiteX28" fmla="*/ 19304 w 231698"/>
              <a:gd name="connsiteY28" fmla="*/ 249301 h 4090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231698" h="409067">
                <a:moveTo>
                  <a:pt x="19304" y="249301"/>
                </a:moveTo>
                <a:cubicBezTo>
                  <a:pt x="74472" y="56388"/>
                  <a:pt x="74472" y="56388"/>
                  <a:pt x="74472" y="56388"/>
                </a:cubicBezTo>
                <a:cubicBezTo>
                  <a:pt x="66192" y="56388"/>
                  <a:pt x="66192" y="56388"/>
                  <a:pt x="66192" y="56388"/>
                </a:cubicBezTo>
                <a:cubicBezTo>
                  <a:pt x="33096" y="165227"/>
                  <a:pt x="33096" y="165227"/>
                  <a:pt x="33096" y="165227"/>
                </a:cubicBezTo>
                <a:cubicBezTo>
                  <a:pt x="33096" y="165227"/>
                  <a:pt x="30340" y="181737"/>
                  <a:pt x="12407" y="177673"/>
                </a:cubicBezTo>
                <a:cubicBezTo>
                  <a:pt x="12407" y="177673"/>
                  <a:pt x="0" y="173482"/>
                  <a:pt x="0" y="156972"/>
                </a:cubicBezTo>
                <a:cubicBezTo>
                  <a:pt x="34480" y="41275"/>
                  <a:pt x="34480" y="41275"/>
                  <a:pt x="34480" y="41275"/>
                </a:cubicBezTo>
                <a:cubicBezTo>
                  <a:pt x="34480" y="41275"/>
                  <a:pt x="38620" y="26162"/>
                  <a:pt x="52412" y="12319"/>
                </a:cubicBezTo>
                <a:cubicBezTo>
                  <a:pt x="64820" y="0"/>
                  <a:pt x="78613" y="0"/>
                  <a:pt x="78613" y="0"/>
                </a:cubicBezTo>
                <a:cubicBezTo>
                  <a:pt x="153085" y="0"/>
                  <a:pt x="153085" y="0"/>
                  <a:pt x="153085" y="0"/>
                </a:cubicBezTo>
                <a:cubicBezTo>
                  <a:pt x="153085" y="0"/>
                  <a:pt x="168249" y="1270"/>
                  <a:pt x="177901" y="9525"/>
                </a:cubicBezTo>
                <a:cubicBezTo>
                  <a:pt x="177901" y="9525"/>
                  <a:pt x="188937" y="20574"/>
                  <a:pt x="195834" y="37084"/>
                </a:cubicBezTo>
                <a:cubicBezTo>
                  <a:pt x="202730" y="53721"/>
                  <a:pt x="231698" y="158369"/>
                  <a:pt x="231698" y="158369"/>
                </a:cubicBezTo>
                <a:cubicBezTo>
                  <a:pt x="231698" y="158369"/>
                  <a:pt x="234454" y="172212"/>
                  <a:pt x="219278" y="177673"/>
                </a:cubicBezTo>
                <a:cubicBezTo>
                  <a:pt x="205486" y="183134"/>
                  <a:pt x="198589" y="168021"/>
                  <a:pt x="198589" y="168021"/>
                </a:cubicBezTo>
                <a:cubicBezTo>
                  <a:pt x="165493" y="57785"/>
                  <a:pt x="165493" y="57785"/>
                  <a:pt x="165493" y="57785"/>
                </a:cubicBezTo>
                <a:cubicBezTo>
                  <a:pt x="157226" y="57785"/>
                  <a:pt x="157226" y="57785"/>
                  <a:pt x="157226" y="57785"/>
                </a:cubicBezTo>
                <a:cubicBezTo>
                  <a:pt x="212382" y="249301"/>
                  <a:pt x="212382" y="249301"/>
                  <a:pt x="212382" y="249301"/>
                </a:cubicBezTo>
                <a:cubicBezTo>
                  <a:pt x="159981" y="249301"/>
                  <a:pt x="159981" y="249301"/>
                  <a:pt x="159981" y="249301"/>
                </a:cubicBezTo>
                <a:cubicBezTo>
                  <a:pt x="159981" y="396748"/>
                  <a:pt x="159981" y="396748"/>
                  <a:pt x="159981" y="396748"/>
                </a:cubicBezTo>
                <a:cubicBezTo>
                  <a:pt x="159981" y="396748"/>
                  <a:pt x="154457" y="409067"/>
                  <a:pt x="139293" y="409067"/>
                </a:cubicBezTo>
                <a:cubicBezTo>
                  <a:pt x="124117" y="409067"/>
                  <a:pt x="121361" y="396748"/>
                  <a:pt x="121361" y="396748"/>
                </a:cubicBezTo>
                <a:cubicBezTo>
                  <a:pt x="121361" y="249301"/>
                  <a:pt x="121361" y="249301"/>
                  <a:pt x="121361" y="249301"/>
                </a:cubicBezTo>
                <a:cubicBezTo>
                  <a:pt x="110324" y="249301"/>
                  <a:pt x="110324" y="249301"/>
                  <a:pt x="110324" y="249301"/>
                </a:cubicBezTo>
                <a:cubicBezTo>
                  <a:pt x="110324" y="396748"/>
                  <a:pt x="110324" y="396748"/>
                  <a:pt x="110324" y="396748"/>
                </a:cubicBezTo>
                <a:cubicBezTo>
                  <a:pt x="110324" y="396748"/>
                  <a:pt x="106197" y="409067"/>
                  <a:pt x="89649" y="409067"/>
                </a:cubicBezTo>
                <a:cubicBezTo>
                  <a:pt x="73088" y="409067"/>
                  <a:pt x="73088" y="396748"/>
                  <a:pt x="73088" y="396748"/>
                </a:cubicBezTo>
                <a:cubicBezTo>
                  <a:pt x="73088" y="249301"/>
                  <a:pt x="73088" y="249301"/>
                  <a:pt x="73088" y="249301"/>
                </a:cubicBezTo>
                <a:lnTo>
                  <a:pt x="19304" y="24930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31608" y="4190238"/>
            <a:ext cx="83985" cy="81533"/>
          </a:xfrm>
          <a:custGeom>
            <a:avLst/>
            <a:gdLst>
              <a:gd name="connsiteX0" fmla="*/ 0 w 83985"/>
              <a:gd name="connsiteY0" fmla="*/ 40766 h 81533"/>
              <a:gd name="connsiteX1" fmla="*/ 41986 w 83985"/>
              <a:gd name="connsiteY1" fmla="*/ 0 h 81533"/>
              <a:gd name="connsiteX2" fmla="*/ 41986 w 83985"/>
              <a:gd name="connsiteY2" fmla="*/ 0 h 81533"/>
              <a:gd name="connsiteX3" fmla="*/ 41986 w 83985"/>
              <a:gd name="connsiteY3" fmla="*/ 0 h 81533"/>
              <a:gd name="connsiteX4" fmla="*/ 83985 w 83985"/>
              <a:gd name="connsiteY4" fmla="*/ 40766 h 81533"/>
              <a:gd name="connsiteX5" fmla="*/ 83985 w 83985"/>
              <a:gd name="connsiteY5" fmla="*/ 40766 h 81533"/>
              <a:gd name="connsiteX6" fmla="*/ 83985 w 83985"/>
              <a:gd name="connsiteY6" fmla="*/ 40766 h 81533"/>
              <a:gd name="connsiteX7" fmla="*/ 41986 w 83985"/>
              <a:gd name="connsiteY7" fmla="*/ 81533 h 81533"/>
              <a:gd name="connsiteX8" fmla="*/ 41986 w 83985"/>
              <a:gd name="connsiteY8" fmla="*/ 81533 h 81533"/>
              <a:gd name="connsiteX9" fmla="*/ 41986 w 83985"/>
              <a:gd name="connsiteY9" fmla="*/ 81533 h 81533"/>
              <a:gd name="connsiteX10" fmla="*/ 0 w 83985"/>
              <a:gd name="connsiteY10" fmla="*/ 40766 h 81533"/>
              <a:gd name="connsiteX11" fmla="*/ 0 w 83985"/>
              <a:gd name="connsiteY11" fmla="*/ 40766 h 815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3985" h="81533">
                <a:moveTo>
                  <a:pt x="0" y="40766"/>
                </a:moveTo>
                <a:cubicBezTo>
                  <a:pt x="0" y="18160"/>
                  <a:pt x="18795" y="0"/>
                  <a:pt x="41986" y="0"/>
                </a:cubicBezTo>
                <a:cubicBezTo>
                  <a:pt x="41986" y="0"/>
                  <a:pt x="41986" y="0"/>
                  <a:pt x="41986" y="0"/>
                </a:cubicBezTo>
                <a:lnTo>
                  <a:pt x="41986" y="0"/>
                </a:lnTo>
                <a:cubicBezTo>
                  <a:pt x="65176" y="0"/>
                  <a:pt x="83985" y="18160"/>
                  <a:pt x="83985" y="40766"/>
                </a:cubicBezTo>
                <a:cubicBezTo>
                  <a:pt x="83985" y="40766"/>
                  <a:pt x="83985" y="40766"/>
                  <a:pt x="83985" y="40766"/>
                </a:cubicBezTo>
                <a:lnTo>
                  <a:pt x="83985" y="40766"/>
                </a:lnTo>
                <a:cubicBezTo>
                  <a:pt x="83985" y="63246"/>
                  <a:pt x="65176" y="81533"/>
                  <a:pt x="41986" y="81533"/>
                </a:cubicBezTo>
                <a:cubicBezTo>
                  <a:pt x="41986" y="81533"/>
                  <a:pt x="41986" y="81533"/>
                  <a:pt x="41986" y="81533"/>
                </a:cubicBezTo>
                <a:lnTo>
                  <a:pt x="41986" y="81533"/>
                </a:lnTo>
                <a:cubicBezTo>
                  <a:pt x="18795" y="81533"/>
                  <a:pt x="0" y="63246"/>
                  <a:pt x="0" y="40766"/>
                </a:cubicBezTo>
                <a:cubicBezTo>
                  <a:pt x="0" y="40766"/>
                  <a:pt x="0" y="40766"/>
                  <a:pt x="0" y="4076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2637" y="4285234"/>
            <a:ext cx="187579" cy="409193"/>
          </a:xfrm>
          <a:custGeom>
            <a:avLst/>
            <a:gdLst>
              <a:gd name="connsiteX0" fmla="*/ 44132 w 187579"/>
              <a:gd name="connsiteY0" fmla="*/ 61975 h 409193"/>
              <a:gd name="connsiteX1" fmla="*/ 44132 w 187579"/>
              <a:gd name="connsiteY1" fmla="*/ 389889 h 409193"/>
              <a:gd name="connsiteX2" fmla="*/ 62064 w 187579"/>
              <a:gd name="connsiteY2" fmla="*/ 409194 h 409193"/>
              <a:gd name="connsiteX3" fmla="*/ 88265 w 187579"/>
              <a:gd name="connsiteY3" fmla="*/ 389889 h 409193"/>
              <a:gd name="connsiteX4" fmla="*/ 89649 w 187579"/>
              <a:gd name="connsiteY4" fmla="*/ 198373 h 409193"/>
              <a:gd name="connsiteX5" fmla="*/ 99301 w 187579"/>
              <a:gd name="connsiteY5" fmla="*/ 198373 h 409193"/>
              <a:gd name="connsiteX6" fmla="*/ 99301 w 187579"/>
              <a:gd name="connsiteY6" fmla="*/ 389889 h 409193"/>
              <a:gd name="connsiteX7" fmla="*/ 121373 w 187579"/>
              <a:gd name="connsiteY7" fmla="*/ 409194 h 409193"/>
              <a:gd name="connsiteX8" fmla="*/ 144818 w 187579"/>
              <a:gd name="connsiteY8" fmla="*/ 389889 h 409193"/>
              <a:gd name="connsiteX9" fmla="*/ 146202 w 187579"/>
              <a:gd name="connsiteY9" fmla="*/ 61975 h 409193"/>
              <a:gd name="connsiteX10" fmla="*/ 155854 w 187579"/>
              <a:gd name="connsiteY10" fmla="*/ 61975 h 409193"/>
              <a:gd name="connsiteX11" fmla="*/ 155854 w 187579"/>
              <a:gd name="connsiteY11" fmla="*/ 183133 h 409193"/>
              <a:gd name="connsiteX12" fmla="*/ 169646 w 187579"/>
              <a:gd name="connsiteY12" fmla="*/ 199770 h 409193"/>
              <a:gd name="connsiteX13" fmla="*/ 187579 w 187579"/>
              <a:gd name="connsiteY13" fmla="*/ 183133 h 409193"/>
              <a:gd name="connsiteX14" fmla="*/ 187579 w 187579"/>
              <a:gd name="connsiteY14" fmla="*/ 46862 h 409193"/>
              <a:gd name="connsiteX15" fmla="*/ 142062 w 187579"/>
              <a:gd name="connsiteY15" fmla="*/ 0 h 409193"/>
              <a:gd name="connsiteX16" fmla="*/ 39992 w 187579"/>
              <a:gd name="connsiteY16" fmla="*/ 0 h 409193"/>
              <a:gd name="connsiteX17" fmla="*/ 0 w 187579"/>
              <a:gd name="connsiteY17" fmla="*/ 41275 h 409193"/>
              <a:gd name="connsiteX18" fmla="*/ 0 w 187579"/>
              <a:gd name="connsiteY18" fmla="*/ 181863 h 409193"/>
              <a:gd name="connsiteX19" fmla="*/ 15163 w 187579"/>
              <a:gd name="connsiteY19" fmla="*/ 198373 h 409193"/>
              <a:gd name="connsiteX20" fmla="*/ 35864 w 187579"/>
              <a:gd name="connsiteY20" fmla="*/ 181863 h 409193"/>
              <a:gd name="connsiteX21" fmla="*/ 35864 w 187579"/>
              <a:gd name="connsiteY21" fmla="*/ 61975 h 409193"/>
              <a:gd name="connsiteX22" fmla="*/ 44132 w 187579"/>
              <a:gd name="connsiteY22" fmla="*/ 61975 h 409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87579" h="409193">
                <a:moveTo>
                  <a:pt x="44132" y="61975"/>
                </a:moveTo>
                <a:cubicBezTo>
                  <a:pt x="44132" y="389889"/>
                  <a:pt x="44132" y="389889"/>
                  <a:pt x="44132" y="389889"/>
                </a:cubicBezTo>
                <a:cubicBezTo>
                  <a:pt x="44132" y="389889"/>
                  <a:pt x="49656" y="409194"/>
                  <a:pt x="62064" y="409194"/>
                </a:cubicBezTo>
                <a:cubicBezTo>
                  <a:pt x="75857" y="409194"/>
                  <a:pt x="88265" y="406400"/>
                  <a:pt x="88265" y="389889"/>
                </a:cubicBezTo>
                <a:cubicBezTo>
                  <a:pt x="88265" y="373252"/>
                  <a:pt x="89649" y="198373"/>
                  <a:pt x="89649" y="198373"/>
                </a:cubicBezTo>
                <a:cubicBezTo>
                  <a:pt x="99301" y="198373"/>
                  <a:pt x="99301" y="198373"/>
                  <a:pt x="99301" y="198373"/>
                </a:cubicBezTo>
                <a:cubicBezTo>
                  <a:pt x="99301" y="389889"/>
                  <a:pt x="99301" y="389889"/>
                  <a:pt x="99301" y="389889"/>
                </a:cubicBezTo>
                <a:cubicBezTo>
                  <a:pt x="99301" y="389889"/>
                  <a:pt x="102057" y="409194"/>
                  <a:pt x="121373" y="409194"/>
                </a:cubicBezTo>
                <a:cubicBezTo>
                  <a:pt x="140677" y="409194"/>
                  <a:pt x="144818" y="395350"/>
                  <a:pt x="144818" y="389889"/>
                </a:cubicBezTo>
                <a:cubicBezTo>
                  <a:pt x="144818" y="384301"/>
                  <a:pt x="146202" y="61975"/>
                  <a:pt x="146202" y="61975"/>
                </a:cubicBezTo>
                <a:cubicBezTo>
                  <a:pt x="155854" y="61975"/>
                  <a:pt x="155854" y="61975"/>
                  <a:pt x="155854" y="61975"/>
                </a:cubicBezTo>
                <a:cubicBezTo>
                  <a:pt x="155854" y="183133"/>
                  <a:pt x="155854" y="183133"/>
                  <a:pt x="155854" y="183133"/>
                </a:cubicBezTo>
                <a:cubicBezTo>
                  <a:pt x="155854" y="183133"/>
                  <a:pt x="153098" y="199770"/>
                  <a:pt x="169646" y="199770"/>
                </a:cubicBezTo>
                <a:cubicBezTo>
                  <a:pt x="187579" y="199770"/>
                  <a:pt x="187579" y="183133"/>
                  <a:pt x="187579" y="183133"/>
                </a:cubicBezTo>
                <a:cubicBezTo>
                  <a:pt x="187579" y="46862"/>
                  <a:pt x="187579" y="46862"/>
                  <a:pt x="187579" y="46862"/>
                </a:cubicBezTo>
                <a:cubicBezTo>
                  <a:pt x="187579" y="46862"/>
                  <a:pt x="184823" y="0"/>
                  <a:pt x="142062" y="0"/>
                </a:cubicBezTo>
                <a:cubicBezTo>
                  <a:pt x="99301" y="0"/>
                  <a:pt x="39992" y="0"/>
                  <a:pt x="39992" y="0"/>
                </a:cubicBezTo>
                <a:cubicBezTo>
                  <a:pt x="39992" y="0"/>
                  <a:pt x="0" y="4063"/>
                  <a:pt x="0" y="41275"/>
                </a:cubicBezTo>
                <a:cubicBezTo>
                  <a:pt x="0" y="78485"/>
                  <a:pt x="0" y="181863"/>
                  <a:pt x="0" y="181863"/>
                </a:cubicBezTo>
                <a:cubicBezTo>
                  <a:pt x="0" y="181863"/>
                  <a:pt x="-1384" y="198373"/>
                  <a:pt x="15163" y="198373"/>
                </a:cubicBezTo>
                <a:cubicBezTo>
                  <a:pt x="31724" y="198373"/>
                  <a:pt x="35864" y="181863"/>
                  <a:pt x="35864" y="181863"/>
                </a:cubicBezTo>
                <a:cubicBezTo>
                  <a:pt x="35864" y="61975"/>
                  <a:pt x="35864" y="61975"/>
                  <a:pt x="35864" y="61975"/>
                </a:cubicBezTo>
                <a:lnTo>
                  <a:pt x="44132" y="6197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7831" y="4191889"/>
            <a:ext cx="79895" cy="78104"/>
          </a:xfrm>
          <a:custGeom>
            <a:avLst/>
            <a:gdLst>
              <a:gd name="connsiteX0" fmla="*/ 0 w 79895"/>
              <a:gd name="connsiteY0" fmla="*/ 39115 h 78104"/>
              <a:gd name="connsiteX1" fmla="*/ 39941 w 79895"/>
              <a:gd name="connsiteY1" fmla="*/ 0 h 78104"/>
              <a:gd name="connsiteX2" fmla="*/ 39941 w 79895"/>
              <a:gd name="connsiteY2" fmla="*/ 0 h 78104"/>
              <a:gd name="connsiteX3" fmla="*/ 39941 w 79895"/>
              <a:gd name="connsiteY3" fmla="*/ 0 h 78104"/>
              <a:gd name="connsiteX4" fmla="*/ 79895 w 79895"/>
              <a:gd name="connsiteY4" fmla="*/ 39115 h 78104"/>
              <a:gd name="connsiteX5" fmla="*/ 79895 w 79895"/>
              <a:gd name="connsiteY5" fmla="*/ 39115 h 78104"/>
              <a:gd name="connsiteX6" fmla="*/ 79895 w 79895"/>
              <a:gd name="connsiteY6" fmla="*/ 39115 h 78104"/>
              <a:gd name="connsiteX7" fmla="*/ 39941 w 79895"/>
              <a:gd name="connsiteY7" fmla="*/ 78104 h 78104"/>
              <a:gd name="connsiteX8" fmla="*/ 39941 w 79895"/>
              <a:gd name="connsiteY8" fmla="*/ 78104 h 78104"/>
              <a:gd name="connsiteX9" fmla="*/ 39941 w 79895"/>
              <a:gd name="connsiteY9" fmla="*/ 78104 h 78104"/>
              <a:gd name="connsiteX10" fmla="*/ 0 w 79895"/>
              <a:gd name="connsiteY10" fmla="*/ 39115 h 78104"/>
              <a:gd name="connsiteX11" fmla="*/ 0 w 79895"/>
              <a:gd name="connsiteY11" fmla="*/ 39115 h 78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9895" h="78104">
                <a:moveTo>
                  <a:pt x="0" y="39115"/>
                </a:moveTo>
                <a:cubicBezTo>
                  <a:pt x="0" y="17526"/>
                  <a:pt x="17881" y="0"/>
                  <a:pt x="39941" y="0"/>
                </a:cubicBezTo>
                <a:cubicBezTo>
                  <a:pt x="39941" y="0"/>
                  <a:pt x="39941" y="0"/>
                  <a:pt x="39941" y="0"/>
                </a:cubicBezTo>
                <a:lnTo>
                  <a:pt x="39941" y="0"/>
                </a:lnTo>
                <a:cubicBezTo>
                  <a:pt x="62014" y="0"/>
                  <a:pt x="79895" y="17526"/>
                  <a:pt x="79895" y="39115"/>
                </a:cubicBezTo>
                <a:cubicBezTo>
                  <a:pt x="79895" y="39115"/>
                  <a:pt x="79895" y="39115"/>
                  <a:pt x="79895" y="39115"/>
                </a:cubicBezTo>
                <a:lnTo>
                  <a:pt x="79895" y="39115"/>
                </a:lnTo>
                <a:cubicBezTo>
                  <a:pt x="79895" y="60705"/>
                  <a:pt x="62014" y="78104"/>
                  <a:pt x="39941" y="78104"/>
                </a:cubicBezTo>
                <a:cubicBezTo>
                  <a:pt x="39941" y="78104"/>
                  <a:pt x="39941" y="78104"/>
                  <a:pt x="39941" y="78104"/>
                </a:cubicBezTo>
                <a:lnTo>
                  <a:pt x="39941" y="78104"/>
                </a:lnTo>
                <a:cubicBezTo>
                  <a:pt x="17881" y="78104"/>
                  <a:pt x="0" y="60705"/>
                  <a:pt x="0" y="39115"/>
                </a:cubicBezTo>
                <a:cubicBezTo>
                  <a:pt x="0" y="39115"/>
                  <a:pt x="0" y="39115"/>
                  <a:pt x="0" y="3911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0" y="1841500"/>
            <a:ext cx="292100" cy="901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4064000"/>
            <a:ext cx="774700" cy="749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159500"/>
            <a:ext cx="1778000" cy="520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8700" y="1739900"/>
            <a:ext cx="6845300" cy="4381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22500" y="6413500"/>
            <a:ext cx="38608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year,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participate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</a:p>
          <a:p>
            <a:pPr>
              <a:lnSpc>
                <a:spcPts val="9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6400" y="660400"/>
            <a:ext cx="7785100" cy="593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39700" algn="l"/>
                <a:tab pos="952500" algn="l"/>
                <a:tab pos="977900" algn="l"/>
                <a:tab pos="1219200" algn="l"/>
                <a:tab pos="1244600" algn="l"/>
                <a:tab pos="1270000" algn="l"/>
                <a:tab pos="1295400" algn="l"/>
                <a:tab pos="1803400" algn="l"/>
                <a:tab pos="1816100" algn="l"/>
                <a:tab pos="3263900" algn="l"/>
              </a:tabLst>
            </a:pPr>
            <a:r>
              <a:rPr lang="en-US" altLang="zh-CN" dirty="0" smtClean="0"/>
              <a:t>	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Multi-task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139700" algn="l"/>
                <a:tab pos="952500" algn="l"/>
                <a:tab pos="977900" algn="l"/>
                <a:tab pos="1219200" algn="l"/>
                <a:tab pos="1244600" algn="l"/>
                <a:tab pos="1270000" algn="l"/>
                <a:tab pos="1295400" algn="l"/>
                <a:tab pos="1803400" algn="l"/>
                <a:tab pos="1816100" algn="l"/>
                <a:tab pos="3263900" algn="l"/>
              </a:tabLst>
            </a:pPr>
            <a:r>
              <a:rPr lang="en-US" altLang="zh-CN" dirty="0" smtClean="0"/>
              <a:t>										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Conducted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139700" algn="l"/>
                <a:tab pos="952500" algn="l"/>
                <a:tab pos="977900" algn="l"/>
                <a:tab pos="1219200" algn="l"/>
                <a:tab pos="1244600" algn="l"/>
                <a:tab pos="1270000" algn="l"/>
                <a:tab pos="1295400" algn="l"/>
                <a:tab pos="1803400" algn="l"/>
                <a:tab pos="1816100" algn="l"/>
                <a:tab pos="3263900" algn="l"/>
              </a:tabLst>
            </a:pPr>
            <a:r>
              <a:rPr lang="en-US" altLang="zh-CN" dirty="0" smtClean="0"/>
              <a:t>				</a:t>
            </a:r>
            <a:r>
              <a:rPr lang="en-US" altLang="zh-CN" sz="3206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59%</a:t>
            </a:r>
          </a:p>
          <a:p>
            <a:pPr>
              <a:lnSpc>
                <a:spcPts val="900"/>
              </a:lnSpc>
              <a:tabLst>
                <a:tab pos="139700" algn="l"/>
                <a:tab pos="952500" algn="l"/>
                <a:tab pos="977900" algn="l"/>
                <a:tab pos="1219200" algn="l"/>
                <a:tab pos="1244600" algn="l"/>
                <a:tab pos="1270000" algn="l"/>
                <a:tab pos="1295400" algn="l"/>
                <a:tab pos="1803400" algn="l"/>
                <a:tab pos="1816100" algn="l"/>
                <a:tab pos="3263900" algn="l"/>
              </a:tabLst>
            </a:pPr>
            <a:r>
              <a:rPr lang="en-US" altLang="zh-CN" dirty="0" smtClean="0"/>
              <a:t>					</a:t>
            </a:r>
            <a:r>
              <a:rPr lang="en-US" altLang="zh-CN" sz="12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Waiting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139700" algn="l"/>
                <a:tab pos="952500" algn="l"/>
                <a:tab pos="977900" algn="l"/>
                <a:tab pos="1219200" algn="l"/>
                <a:tab pos="1244600" algn="l"/>
                <a:tab pos="1270000" algn="l"/>
                <a:tab pos="1295400" algn="l"/>
                <a:tab pos="1803400" algn="l"/>
                <a:tab pos="1816100" algn="l"/>
                <a:tab pos="3263900" algn="l"/>
              </a:tabLst>
            </a:pPr>
            <a:r>
              <a:rPr lang="en-US" altLang="zh-CN" dirty="0" smtClean="0"/>
              <a:t>						</a:t>
            </a:r>
            <a:r>
              <a:rPr lang="en-US" altLang="zh-CN" sz="3204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40%</a:t>
            </a:r>
          </a:p>
          <a:p>
            <a:pPr>
              <a:lnSpc>
                <a:spcPts val="900"/>
              </a:lnSpc>
              <a:tabLst>
                <a:tab pos="139700" algn="l"/>
                <a:tab pos="952500" algn="l"/>
                <a:tab pos="977900" algn="l"/>
                <a:tab pos="1219200" algn="l"/>
                <a:tab pos="1244600" algn="l"/>
                <a:tab pos="1270000" algn="l"/>
                <a:tab pos="1295400" algn="l"/>
                <a:tab pos="1803400" algn="l"/>
                <a:tab pos="1816100" algn="l"/>
                <a:tab pos="32639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2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Socializing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139700" algn="l"/>
                <a:tab pos="952500" algn="l"/>
                <a:tab pos="977900" algn="l"/>
                <a:tab pos="1219200" algn="l"/>
                <a:tab pos="1244600" algn="l"/>
                <a:tab pos="1270000" algn="l"/>
                <a:tab pos="1295400" algn="l"/>
                <a:tab pos="1803400" algn="l"/>
                <a:tab pos="1816100" algn="l"/>
                <a:tab pos="3263900" algn="l"/>
              </a:tabLst>
            </a:pPr>
            <a:r>
              <a:rPr lang="en-US" altLang="zh-CN" dirty="0" smtClean="0"/>
              <a:t>		</a:t>
            </a:r>
            <a:r>
              <a:rPr lang="en-US" altLang="zh-CN" sz="3206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39%</a:t>
            </a:r>
          </a:p>
          <a:p>
            <a:pPr>
              <a:lnSpc>
                <a:spcPts val="900"/>
              </a:lnSpc>
              <a:tabLst>
                <a:tab pos="139700" algn="l"/>
                <a:tab pos="952500" algn="l"/>
                <a:tab pos="977900" algn="l"/>
                <a:tab pos="1219200" algn="l"/>
                <a:tab pos="1244600" algn="l"/>
                <a:tab pos="1270000" algn="l"/>
                <a:tab pos="1295400" algn="l"/>
                <a:tab pos="1803400" algn="l"/>
                <a:tab pos="1816100" algn="l"/>
                <a:tab pos="32639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bathroom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139700" algn="l"/>
                <a:tab pos="952500" algn="l"/>
                <a:tab pos="977900" algn="l"/>
                <a:tab pos="1219200" algn="l"/>
                <a:tab pos="1244600" algn="l"/>
                <a:tab pos="1270000" algn="l"/>
                <a:tab pos="1295400" algn="l"/>
                <a:tab pos="1803400" algn="l"/>
                <a:tab pos="1816100" algn="l"/>
                <a:tab pos="3263900" algn="l"/>
              </a:tabLst>
            </a:pPr>
            <a:r>
              <a:rPr lang="en-US" altLang="zh-CN" sz="3204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27%</a:t>
            </a:r>
          </a:p>
          <a:p>
            <a:pPr>
              <a:lnSpc>
                <a:spcPts val="1000"/>
              </a:lnSpc>
              <a:tabLst>
                <a:tab pos="139700" algn="l"/>
                <a:tab pos="952500" algn="l"/>
                <a:tab pos="977900" algn="l"/>
                <a:tab pos="1219200" algn="l"/>
                <a:tab pos="1244600" algn="l"/>
                <a:tab pos="1270000" algn="l"/>
                <a:tab pos="1295400" algn="l"/>
                <a:tab pos="1803400" algn="l"/>
                <a:tab pos="1816100" algn="l"/>
                <a:tab pos="3263900" algn="l"/>
              </a:tabLst>
            </a:pPr>
            <a:r>
              <a:rPr lang="en-US" altLang="zh-CN" sz="12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Cooking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139700" algn="l"/>
                <a:tab pos="952500" algn="l"/>
                <a:tab pos="977900" algn="l"/>
                <a:tab pos="1219200" algn="l"/>
                <a:tab pos="1244600" algn="l"/>
                <a:tab pos="1270000" algn="l"/>
                <a:tab pos="1295400" algn="l"/>
                <a:tab pos="1803400" algn="l"/>
                <a:tab pos="1816100" algn="l"/>
                <a:tab pos="32639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ts val="1000"/>
              </a:lnSpc>
              <a:tabLst>
                <a:tab pos="139700" algn="l"/>
                <a:tab pos="952500" algn="l"/>
                <a:tab pos="977900" algn="l"/>
                <a:tab pos="1219200" algn="l"/>
                <a:tab pos="1244600" algn="l"/>
                <a:tab pos="1270000" algn="l"/>
                <a:tab pos="1295400" algn="l"/>
                <a:tab pos="1803400" algn="l"/>
                <a:tab pos="1816100" algn="l"/>
                <a:tab pos="3263900" algn="l"/>
              </a:tabLst>
            </a:pPr>
            <a:r>
              <a:rPr lang="en-US" altLang="zh-CN" dirty="0" smtClean="0"/>
              <a:t>								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(5013).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324100" y="2552700"/>
            <a:ext cx="13208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news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47800" y="2628900"/>
            <a:ext cx="762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000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82%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08000"/>
            <a:ext cx="7239000" cy="156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901700" algn="l"/>
              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Daily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Lives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901700" algn="l"/>
              </a:tabLst>
            </a:pPr>
            <a:r>
              <a:rPr lang="en-US" altLang="zh-CN" dirty="0" smtClean="0"/>
              <a:t>	</a:t>
            </a:r>
            <a:r>
              <a:rPr lang="en-US" altLang="zh-CN" sz="3002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89%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Stay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Connected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71700" y="6515100"/>
            <a:ext cx="34798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for?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47800" y="3683000"/>
            <a:ext cx="4216400" cy="288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711200" algn="l"/>
                <a:tab pos="723900" algn="l"/>
              </a:tabLst>
            </a:pPr>
            <a:r>
              <a:rPr lang="en-US" altLang="zh-CN" sz="3002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75%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Navigate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711200" algn="l"/>
                <a:tab pos="723900" algn="l"/>
              </a:tabLst>
            </a:pPr>
            <a:r>
              <a:rPr lang="en-US" altLang="zh-CN" sz="3000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65%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Keep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Entertained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711200" algn="l"/>
                <a:tab pos="723900" algn="l"/>
              </a:tabLst>
            </a:pPr>
            <a:r>
              <a:rPr lang="en-US" altLang="zh-CN" sz="3000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45%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Manage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7112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ts val="900"/>
              </a:lnSpc>
              <a:tabLst>
                <a:tab pos="711200" algn="l"/>
                <a:tab pos="723900" algn="l"/>
              </a:tabLst>
            </a:pPr>
            <a:r>
              <a:rPr lang="en-US" altLang="zh-CN" dirty="0" smtClean="0"/>
              <a:t>	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(5013).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1400"/>
            <a:ext cx="9144000" cy="2349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59500"/>
            <a:ext cx="1778000" cy="52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19100"/>
            <a:ext cx="69977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We’re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Willing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Keep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2195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Willing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Exchange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Usage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54700" y="4457700"/>
            <a:ext cx="11176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76200" algn="l"/>
              </a:tabLst>
            </a:pPr>
            <a:r>
              <a:rPr lang="en-US" altLang="zh-CN" sz="4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26%</a:t>
            </a:r>
          </a:p>
          <a:p>
            <a:pPr>
              <a:lnSpc>
                <a:spcPts val="16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1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HEELS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84400" y="4457700"/>
            <a:ext cx="11176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38100" algn="l"/>
              </a:tabLst>
            </a:pPr>
            <a:r>
              <a:rPr lang="en-US" altLang="zh-CN" sz="4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36%</a:t>
            </a:r>
          </a:p>
          <a:p>
            <a:pPr>
              <a:lnSpc>
                <a:spcPts val="16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1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CHOCOLATE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89400" y="4495800"/>
            <a:ext cx="11176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101600" algn="l"/>
              </a:tabLst>
            </a:pPr>
            <a:r>
              <a:rPr lang="en-US" altLang="zh-CN" sz="4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34%</a:t>
            </a:r>
          </a:p>
          <a:p>
            <a:pPr>
              <a:lnSpc>
                <a:spcPts val="16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11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SUPERBOWL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4470400"/>
            <a:ext cx="12065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254000" algn="l"/>
              </a:tabLst>
            </a:pPr>
            <a:r>
              <a:rPr lang="en-US" altLang="zh-CN" sz="4802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43%</a:t>
            </a:r>
          </a:p>
          <a:p>
            <a:pPr>
              <a:lnSpc>
                <a:spcPts val="1200"/>
              </a:lnSpc>
              <a:tabLst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11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BEER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683500" y="4457700"/>
            <a:ext cx="11176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114300" algn="l"/>
              </a:tabLst>
            </a:pPr>
            <a:r>
              <a:rPr lang="en-US" altLang="zh-CN" sz="4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  <a:p>
            <a:pPr>
              <a:lnSpc>
                <a:spcPts val="16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11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CABLE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TV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84400" y="5283200"/>
            <a:ext cx="4318000" cy="1231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2171700" algn="l"/>
              </a:tabLst>
            </a:pPr>
            <a:r>
              <a:rPr lang="en-US" altLang="zh-CN" dirty="0" smtClean="0"/>
              <a:t>	</a:t>
            </a:r>
            <a:r>
              <a:rPr lang="en-US" altLang="zh-CN" sz="11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TICKETS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800"/>
              </a:lnSpc>
              <a:tabLst>
                <a:tab pos="21717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ts val="900"/>
              </a:lnSpc>
              <a:tabLst>
                <a:tab pos="21717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(5013).</a:t>
            </a:r>
          </a:p>
          <a:p>
            <a:pPr>
              <a:lnSpc>
                <a:spcPts val="900"/>
              </a:lnSpc>
              <a:tabLst>
                <a:tab pos="21717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things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willing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entire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month,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exchange</a:t>
            </a:r>
          </a:p>
          <a:p>
            <a:pPr>
              <a:lnSpc>
                <a:spcPts val="900"/>
              </a:lnSpc>
              <a:tabLst>
                <a:tab pos="21717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continuing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600"/>
            <a:ext cx="3505200" cy="637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8700" y="3962400"/>
            <a:ext cx="1168400" cy="1765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708400" y="2959100"/>
            <a:ext cx="3073400" cy="91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Action-oriented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6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Searchers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95290" y="1738629"/>
            <a:ext cx="21844" cy="4252467"/>
          </a:xfrm>
          <a:custGeom>
            <a:avLst/>
            <a:gdLst>
              <a:gd name="connsiteX0" fmla="*/ 6350 w 21844"/>
              <a:gd name="connsiteY0" fmla="*/ 6350 h 4252467"/>
              <a:gd name="connsiteX1" fmla="*/ 6350 w 21844"/>
              <a:gd name="connsiteY1" fmla="*/ 4246117 h 42524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844" h="4252467">
                <a:moveTo>
                  <a:pt x="6350" y="6350"/>
                </a:moveTo>
                <a:lnTo>
                  <a:pt x="6350" y="4246117"/>
                </a:lnTo>
              </a:path>
            </a:pathLst>
          </a:custGeom>
          <a:ln w="12700">
            <a:solidFill>
              <a:srgbClr val="86868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1200"/>
            <a:ext cx="3429000" cy="5410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59500"/>
            <a:ext cx="1778000" cy="520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765300"/>
            <a:ext cx="2743200" cy="254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070100"/>
            <a:ext cx="2324100" cy="3886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280400" y="1828800"/>
            <a:ext cx="355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77%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861300" y="2133600"/>
            <a:ext cx="355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08800" y="2463800"/>
            <a:ext cx="6350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77800" algn="l"/>
                <a:tab pos="279400" algn="l"/>
              </a:tabLst>
            </a:pPr>
            <a:r>
              <a:rPr lang="en-US" altLang="zh-CN" dirty="0" smtClean="0"/>
              <a:t>	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46%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177800" algn="l"/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177800" algn="l"/>
                <a:tab pos="279400" algn="l"/>
              </a:tabLst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057900" y="3429000"/>
            <a:ext cx="774700" cy="257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8100" algn="l"/>
                <a:tab pos="114300" algn="l"/>
                <a:tab pos="152400" algn="l"/>
                <a:tab pos="317500" algn="l"/>
                <a:tab pos="355600" algn="l"/>
                <a:tab pos="393700" algn="l"/>
                <a:tab pos="4318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38100" algn="l"/>
                <a:tab pos="114300" algn="l"/>
                <a:tab pos="152400" algn="l"/>
                <a:tab pos="317500" algn="l"/>
                <a:tab pos="355600" algn="l"/>
                <a:tab pos="393700" algn="l"/>
                <a:tab pos="431800" algn="l"/>
              </a:tabLst>
            </a:pPr>
            <a:r>
              <a:rPr lang="en-US" altLang="zh-CN" dirty="0" smtClean="0"/>
              <a:t>					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38100" algn="l"/>
                <a:tab pos="114300" algn="l"/>
                <a:tab pos="152400" algn="l"/>
                <a:tab pos="317500" algn="l"/>
                <a:tab pos="355600" algn="l"/>
                <a:tab pos="393700" algn="l"/>
                <a:tab pos="431800" algn="l"/>
              </a:tabLst>
            </a:pPr>
            <a:r>
              <a:rPr lang="en-US" altLang="zh-CN" dirty="0" smtClean="0"/>
              <a:t>				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38100" algn="l"/>
                <a:tab pos="114300" algn="l"/>
                <a:tab pos="152400" algn="l"/>
                <a:tab pos="317500" algn="l"/>
                <a:tab pos="355600" algn="l"/>
                <a:tab pos="393700" algn="l"/>
                <a:tab pos="431800" algn="l"/>
              </a:tabLst>
            </a:pPr>
            <a:r>
              <a:rPr lang="en-US" altLang="zh-CN" dirty="0" smtClean="0"/>
              <a:t>					</a:t>
            </a:r>
            <a:r>
              <a:rPr lang="en-US" altLang="zh-CN" sz="1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38100" algn="l"/>
                <a:tab pos="114300" algn="l"/>
                <a:tab pos="152400" algn="l"/>
                <a:tab pos="317500" algn="l"/>
                <a:tab pos="355600" algn="l"/>
                <a:tab pos="393700" algn="l"/>
                <a:tab pos="431800" algn="l"/>
              </a:tabLst>
            </a:pPr>
            <a:r>
              <a:rPr lang="en-US" altLang="zh-CN" dirty="0" smtClean="0"/>
              <a:t>				</a:t>
            </a:r>
            <a:r>
              <a:rPr lang="en-US" altLang="zh-CN" sz="1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38100" algn="l"/>
                <a:tab pos="114300" algn="l"/>
                <a:tab pos="152400" algn="l"/>
                <a:tab pos="317500" algn="l"/>
                <a:tab pos="355600" algn="l"/>
                <a:tab pos="393700" algn="l"/>
                <a:tab pos="431800" algn="l"/>
              </a:tabLst>
            </a:pPr>
            <a:r>
              <a:rPr lang="en-US" altLang="zh-CN" dirty="0" smtClean="0"/>
              <a:t>			</a:t>
            </a:r>
            <a:r>
              <a:rPr lang="en-US" altLang="zh-CN" sz="1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38100" algn="l"/>
                <a:tab pos="114300" algn="l"/>
                <a:tab pos="152400" algn="l"/>
                <a:tab pos="317500" algn="l"/>
                <a:tab pos="355600" algn="l"/>
                <a:tab pos="393700" algn="l"/>
                <a:tab pos="431800" algn="l"/>
              </a:tabLst>
            </a:pPr>
            <a:r>
              <a:rPr lang="en-US" altLang="zh-CN" dirty="0" smtClean="0"/>
              <a:t>		</a:t>
            </a:r>
            <a:r>
              <a:rPr lang="en-US" altLang="zh-CN" sz="1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38100" algn="l"/>
                <a:tab pos="114300" algn="l"/>
                <a:tab pos="152400" algn="l"/>
                <a:tab pos="317500" algn="l"/>
                <a:tab pos="355600" algn="l"/>
                <a:tab pos="393700" algn="l"/>
                <a:tab pos="4318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38100" algn="l"/>
                <a:tab pos="114300" algn="l"/>
                <a:tab pos="152400" algn="l"/>
                <a:tab pos="317500" algn="l"/>
                <a:tab pos="355600" algn="l"/>
                <a:tab pos="393700" algn="l"/>
                <a:tab pos="431800" algn="l"/>
              </a:tabLst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60600" y="1968500"/>
            <a:ext cx="3073400" cy="410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88900" algn="l"/>
                <a:tab pos="558800" algn="l"/>
                <a:tab pos="825500" algn="l"/>
                <a:tab pos="901700" algn="l"/>
                <a:tab pos="914400" algn="l"/>
                <a:tab pos="1104900" algn="l"/>
                <a:tab pos="1193800" algn="l"/>
                <a:tab pos="1206500" algn="l"/>
                <a:tab pos="1574800" algn="l"/>
                <a:tab pos="1714500" algn="l"/>
                <a:tab pos="18923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engine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websites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88900" algn="l"/>
                <a:tab pos="558800" algn="l"/>
                <a:tab pos="825500" algn="l"/>
                <a:tab pos="901700" algn="l"/>
                <a:tab pos="914400" algn="l"/>
                <a:tab pos="1104900" algn="l"/>
                <a:tab pos="1193800" algn="l"/>
                <a:tab pos="1206500" algn="l"/>
                <a:tab pos="1574800" algn="l"/>
                <a:tab pos="1714500" algn="l"/>
                <a:tab pos="1892300" algn="l"/>
              </a:tabLst>
            </a:pPr>
            <a:r>
              <a:rPr lang="en-US" altLang="zh-CN" dirty="0" smtClean="0"/>
              <a:t>				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Networking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websites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88900" algn="l"/>
                <a:tab pos="558800" algn="l"/>
                <a:tab pos="825500" algn="l"/>
                <a:tab pos="901700" algn="l"/>
                <a:tab pos="914400" algn="l"/>
                <a:tab pos="1104900" algn="l"/>
                <a:tab pos="1193800" algn="l"/>
                <a:tab pos="1206500" algn="l"/>
                <a:tab pos="1574800" algn="l"/>
                <a:tab pos="1714500" algn="l"/>
                <a:tab pos="1892300" algn="l"/>
              </a:tabLst>
            </a:pPr>
            <a:r>
              <a:rPr lang="en-US" altLang="zh-CN" dirty="0" smtClean="0"/>
              <a:t>										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Retail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websites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88900" algn="l"/>
                <a:tab pos="558800" algn="l"/>
                <a:tab pos="825500" algn="l"/>
                <a:tab pos="901700" algn="l"/>
                <a:tab pos="914400" algn="l"/>
                <a:tab pos="1104900" algn="l"/>
                <a:tab pos="1193800" algn="l"/>
                <a:tab pos="1206500" algn="l"/>
                <a:tab pos="1574800" algn="l"/>
                <a:tab pos="1714500" algn="l"/>
                <a:tab pos="18923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Video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sharing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websites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88900" algn="l"/>
                <a:tab pos="558800" algn="l"/>
                <a:tab pos="825500" algn="l"/>
                <a:tab pos="901700" algn="l"/>
                <a:tab pos="914400" algn="l"/>
                <a:tab pos="1104900" algn="l"/>
                <a:tab pos="1193800" algn="l"/>
                <a:tab pos="1206500" algn="l"/>
                <a:tab pos="1574800" algn="l"/>
                <a:tab pos="1714500" algn="l"/>
                <a:tab pos="1892300" algn="l"/>
              </a:tabLst>
            </a:pPr>
            <a:r>
              <a:rPr lang="en-US" altLang="zh-CN" dirty="0" smtClean="0"/>
              <a:t>		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consumer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websites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88900" algn="l"/>
                <a:tab pos="558800" algn="l"/>
                <a:tab pos="825500" algn="l"/>
                <a:tab pos="901700" algn="l"/>
                <a:tab pos="914400" algn="l"/>
                <a:tab pos="1104900" algn="l"/>
                <a:tab pos="1193800" algn="l"/>
                <a:tab pos="1206500" algn="l"/>
                <a:tab pos="1574800" algn="l"/>
                <a:tab pos="1714500" algn="l"/>
                <a:tab pos="1892300" algn="l"/>
              </a:tabLst>
            </a:pPr>
            <a:r>
              <a:rPr lang="en-US" altLang="zh-CN" dirty="0" smtClean="0"/>
              <a:t>	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Brand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manufacturer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websites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88900" algn="l"/>
                <a:tab pos="558800" algn="l"/>
                <a:tab pos="825500" algn="l"/>
                <a:tab pos="901700" algn="l"/>
                <a:tab pos="914400" algn="l"/>
                <a:tab pos="1104900" algn="l"/>
                <a:tab pos="1193800" algn="l"/>
                <a:tab pos="1206500" algn="l"/>
                <a:tab pos="1574800" algn="l"/>
                <a:tab pos="1714500" algn="l"/>
                <a:tab pos="1892300" algn="l"/>
              </a:tabLst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websites,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blogs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msg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boards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88900" algn="l"/>
                <a:tab pos="558800" algn="l"/>
                <a:tab pos="825500" algn="l"/>
                <a:tab pos="901700" algn="l"/>
                <a:tab pos="914400" algn="l"/>
                <a:tab pos="1104900" algn="l"/>
                <a:tab pos="1193800" algn="l"/>
                <a:tab pos="1206500" algn="l"/>
                <a:tab pos="1574800" algn="l"/>
                <a:tab pos="1714500" algn="l"/>
                <a:tab pos="1892300" algn="l"/>
              </a:tabLst>
            </a:pPr>
            <a:r>
              <a:rPr lang="en-US" altLang="zh-CN" dirty="0" smtClean="0"/>
              <a:t>			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websites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88900" algn="l"/>
                <a:tab pos="558800" algn="l"/>
                <a:tab pos="825500" algn="l"/>
                <a:tab pos="901700" algn="l"/>
                <a:tab pos="914400" algn="l"/>
                <a:tab pos="1104900" algn="l"/>
                <a:tab pos="1193800" algn="l"/>
                <a:tab pos="1206500" algn="l"/>
                <a:tab pos="1574800" algn="l"/>
                <a:tab pos="1714500" algn="l"/>
                <a:tab pos="1892300" algn="l"/>
              </a:tabLst>
            </a:pPr>
            <a:r>
              <a:rPr lang="en-US" altLang="zh-CN" dirty="0" smtClean="0"/>
              <a:t>					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Finance-related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websites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88900" algn="l"/>
                <a:tab pos="558800" algn="l"/>
                <a:tab pos="825500" algn="l"/>
                <a:tab pos="901700" algn="l"/>
                <a:tab pos="914400" algn="l"/>
                <a:tab pos="1104900" algn="l"/>
                <a:tab pos="1193800" algn="l"/>
                <a:tab pos="1206500" algn="l"/>
                <a:tab pos="1574800" algn="l"/>
                <a:tab pos="1714500" algn="l"/>
                <a:tab pos="18923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Travel-related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websites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88900" algn="l"/>
                <a:tab pos="558800" algn="l"/>
                <a:tab pos="825500" algn="l"/>
                <a:tab pos="901700" algn="l"/>
                <a:tab pos="914400" algn="l"/>
                <a:tab pos="1104900" algn="l"/>
                <a:tab pos="1193800" algn="l"/>
                <a:tab pos="1206500" algn="l"/>
                <a:tab pos="1574800" algn="l"/>
                <a:tab pos="1714500" algn="l"/>
                <a:tab pos="1892300" algn="l"/>
              </a:tabLst>
            </a:pPr>
            <a:r>
              <a:rPr lang="en-US" altLang="zh-CN" dirty="0" smtClean="0"/>
              <a:t>									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Coupon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websites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88900" algn="l"/>
                <a:tab pos="558800" algn="l"/>
                <a:tab pos="825500" algn="l"/>
                <a:tab pos="901700" algn="l"/>
                <a:tab pos="914400" algn="l"/>
                <a:tab pos="1104900" algn="l"/>
                <a:tab pos="1193800" algn="l"/>
                <a:tab pos="1206500" algn="l"/>
                <a:tab pos="1574800" algn="l"/>
                <a:tab pos="1714500" algn="l"/>
                <a:tab pos="1892300" algn="l"/>
              </a:tabLst>
            </a:pPr>
            <a:r>
              <a:rPr lang="en-US" altLang="zh-CN" dirty="0" smtClean="0"/>
              <a:t>	</a:t>
            </a:r>
            <a:r>
              <a:rPr lang="en-US" altLang="zh-CN" sz="1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Full-length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programming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websites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88900" algn="l"/>
                <a:tab pos="558800" algn="l"/>
                <a:tab pos="825500" algn="l"/>
                <a:tab pos="901700" algn="l"/>
                <a:tab pos="914400" algn="l"/>
                <a:tab pos="1104900" algn="l"/>
                <a:tab pos="1193800" algn="l"/>
                <a:tab pos="1206500" algn="l"/>
                <a:tab pos="1574800" algn="l"/>
                <a:tab pos="1714500" algn="l"/>
                <a:tab pos="1892300" algn="l"/>
              </a:tabLst>
            </a:pPr>
            <a:r>
              <a:rPr lang="en-US" altLang="zh-CN" dirty="0" smtClean="0"/>
              <a:t>									</a:t>
            </a:r>
            <a:r>
              <a:rPr lang="en-US" altLang="zh-CN" sz="1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Magazine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websites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88900" algn="l"/>
                <a:tab pos="558800" algn="l"/>
                <a:tab pos="825500" algn="l"/>
                <a:tab pos="901700" algn="l"/>
                <a:tab pos="914400" algn="l"/>
                <a:tab pos="1104900" algn="l"/>
                <a:tab pos="1193800" algn="l"/>
                <a:tab pos="1206500" algn="l"/>
                <a:tab pos="1574800" algn="l"/>
                <a:tab pos="1714500" algn="l"/>
                <a:tab pos="1892300" algn="l"/>
              </a:tabLst>
            </a:pPr>
            <a:r>
              <a:rPr lang="en-US" altLang="zh-CN" dirty="0" smtClean="0"/>
              <a:t>											</a:t>
            </a:r>
            <a:r>
              <a:rPr lang="en-US" altLang="zh-CN" sz="1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websites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33400"/>
            <a:ext cx="7442200" cy="107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4483100" algn="l"/>
              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Visited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Website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44831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Websites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Visited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33600" y="6146800"/>
            <a:ext cx="64008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47879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ts val="900"/>
              </a:lnSpc>
              <a:tabLst>
                <a:tab pos="4787900" algn="l"/>
              </a:tabLst>
            </a:pPr>
            <a:r>
              <a:rPr lang="en-US" altLang="zh-CN" sz="803" dirty="0" smtClean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18+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rPr>
              <a:t>(n=5,013)</a:t>
            </a:r>
          </a:p>
          <a:p>
            <a:pPr>
              <a:lnSpc>
                <a:spcPts val="900"/>
              </a:lnSpc>
              <a:tabLst>
                <a:tab pos="47879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websites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visit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smartphone?</a:t>
            </a:r>
          </a:p>
          <a:p>
            <a:pPr>
              <a:lnSpc>
                <a:spcPts val="900"/>
              </a:lnSpc>
              <a:tabLst>
                <a:tab pos="47879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5965825"/>
            <a:ext cx="2473325" cy="892175"/>
          </a:xfrm>
          <a:custGeom>
            <a:avLst/>
            <a:gdLst>
              <a:gd name="connsiteX0" fmla="*/ 0 w 2473325"/>
              <a:gd name="connsiteY0" fmla="*/ 892175 h 892175"/>
              <a:gd name="connsiteX1" fmla="*/ 2473325 w 2473325"/>
              <a:gd name="connsiteY1" fmla="*/ 892175 h 892175"/>
              <a:gd name="connsiteX2" fmla="*/ 2473325 w 2473325"/>
              <a:gd name="connsiteY2" fmla="*/ 0 h 892175"/>
              <a:gd name="connsiteX3" fmla="*/ 0 w 2473325"/>
              <a:gd name="connsiteY3" fmla="*/ 0 h 892175"/>
              <a:gd name="connsiteX4" fmla="*/ 0 w 2473325"/>
              <a:gd name="connsiteY4" fmla="*/ 892175 h 8921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73325" h="892175">
                <a:moveTo>
                  <a:pt x="0" y="892175"/>
                </a:moveTo>
                <a:lnTo>
                  <a:pt x="2473325" y="892175"/>
                </a:lnTo>
                <a:lnTo>
                  <a:pt x="2473325" y="0"/>
                </a:lnTo>
                <a:lnTo>
                  <a:pt x="0" y="0"/>
                </a:lnTo>
                <a:lnTo>
                  <a:pt x="0" y="89217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80183" y="5618378"/>
            <a:ext cx="310896" cy="73571"/>
          </a:xfrm>
          <a:custGeom>
            <a:avLst/>
            <a:gdLst>
              <a:gd name="connsiteX0" fmla="*/ 29591 w 310896"/>
              <a:gd name="connsiteY0" fmla="*/ 73571 h 73571"/>
              <a:gd name="connsiteX1" fmla="*/ 281305 w 310896"/>
              <a:gd name="connsiteY1" fmla="*/ 73571 h 73571"/>
              <a:gd name="connsiteX2" fmla="*/ 310895 w 310896"/>
              <a:gd name="connsiteY2" fmla="*/ 0 h 73571"/>
              <a:gd name="connsiteX3" fmla="*/ 0 w 310896"/>
              <a:gd name="connsiteY3" fmla="*/ 0 h 73571"/>
              <a:gd name="connsiteX4" fmla="*/ 29591 w 310896"/>
              <a:gd name="connsiteY4" fmla="*/ 73571 h 735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0896" h="73571">
                <a:moveTo>
                  <a:pt x="29591" y="73571"/>
                </a:moveTo>
                <a:cubicBezTo>
                  <a:pt x="281305" y="73571"/>
                  <a:pt x="281305" y="73571"/>
                  <a:pt x="281305" y="73571"/>
                </a:cubicBezTo>
                <a:cubicBezTo>
                  <a:pt x="296036" y="58851"/>
                  <a:pt x="296036" y="29426"/>
                  <a:pt x="310895" y="0"/>
                </a:cubicBezTo>
                <a:cubicBezTo>
                  <a:pt x="0" y="0"/>
                  <a:pt x="0" y="0"/>
                  <a:pt x="0" y="0"/>
                </a:cubicBezTo>
                <a:cubicBezTo>
                  <a:pt x="14732" y="29426"/>
                  <a:pt x="14732" y="58851"/>
                  <a:pt x="29591" y="73571"/>
                </a:cubicBezTo>
              </a:path>
            </a:pathLst>
          </a:custGeom>
          <a:solidFill>
            <a:srgbClr val="aaaaa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2255" y="3556000"/>
            <a:ext cx="856361" cy="323977"/>
          </a:xfrm>
          <a:custGeom>
            <a:avLst/>
            <a:gdLst>
              <a:gd name="connsiteX0" fmla="*/ 685088 w 856361"/>
              <a:gd name="connsiteY0" fmla="*/ 285877 h 323977"/>
              <a:gd name="connsiteX1" fmla="*/ 666064 w 856361"/>
              <a:gd name="connsiteY1" fmla="*/ 247777 h 323977"/>
              <a:gd name="connsiteX2" fmla="*/ 856361 w 856361"/>
              <a:gd name="connsiteY2" fmla="*/ 57150 h 323977"/>
              <a:gd name="connsiteX3" fmla="*/ 856361 w 856361"/>
              <a:gd name="connsiteY3" fmla="*/ 0 h 323977"/>
              <a:gd name="connsiteX4" fmla="*/ 818299 w 856361"/>
              <a:gd name="connsiteY4" fmla="*/ 0 h 323977"/>
              <a:gd name="connsiteX5" fmla="*/ 608965 w 856361"/>
              <a:gd name="connsiteY5" fmla="*/ 228727 h 323977"/>
              <a:gd name="connsiteX6" fmla="*/ 266420 w 856361"/>
              <a:gd name="connsiteY6" fmla="*/ 228727 h 323977"/>
              <a:gd name="connsiteX7" fmla="*/ 57086 w 856361"/>
              <a:gd name="connsiteY7" fmla="*/ 0 h 323977"/>
              <a:gd name="connsiteX8" fmla="*/ 0 w 856361"/>
              <a:gd name="connsiteY8" fmla="*/ 0 h 323977"/>
              <a:gd name="connsiteX9" fmla="*/ 0 w 856361"/>
              <a:gd name="connsiteY9" fmla="*/ 57150 h 323977"/>
              <a:gd name="connsiteX10" fmla="*/ 209334 w 856361"/>
              <a:gd name="connsiteY10" fmla="*/ 247777 h 323977"/>
              <a:gd name="connsiteX11" fmla="*/ 190296 w 856361"/>
              <a:gd name="connsiteY11" fmla="*/ 285877 h 323977"/>
              <a:gd name="connsiteX12" fmla="*/ 190296 w 856361"/>
              <a:gd name="connsiteY12" fmla="*/ 323977 h 323977"/>
              <a:gd name="connsiteX13" fmla="*/ 685088 w 856361"/>
              <a:gd name="connsiteY13" fmla="*/ 323977 h 323977"/>
              <a:gd name="connsiteX14" fmla="*/ 685088 w 856361"/>
              <a:gd name="connsiteY14" fmla="*/ 285877 h 3239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56361" h="323977">
                <a:moveTo>
                  <a:pt x="685088" y="285877"/>
                </a:moveTo>
                <a:cubicBezTo>
                  <a:pt x="685088" y="266827"/>
                  <a:pt x="685088" y="247777"/>
                  <a:pt x="666064" y="247777"/>
                </a:cubicBezTo>
                <a:cubicBezTo>
                  <a:pt x="856361" y="57150"/>
                  <a:pt x="856361" y="57150"/>
                  <a:pt x="856361" y="57150"/>
                </a:cubicBezTo>
                <a:cubicBezTo>
                  <a:pt x="856361" y="0"/>
                  <a:pt x="856361" y="0"/>
                  <a:pt x="856361" y="0"/>
                </a:cubicBezTo>
                <a:cubicBezTo>
                  <a:pt x="818299" y="0"/>
                  <a:pt x="818299" y="0"/>
                  <a:pt x="818299" y="0"/>
                </a:cubicBezTo>
                <a:cubicBezTo>
                  <a:pt x="608965" y="228727"/>
                  <a:pt x="608965" y="228727"/>
                  <a:pt x="608965" y="228727"/>
                </a:cubicBezTo>
                <a:cubicBezTo>
                  <a:pt x="266420" y="228727"/>
                  <a:pt x="266420" y="228727"/>
                  <a:pt x="266420" y="228727"/>
                </a:cubicBezTo>
                <a:cubicBezTo>
                  <a:pt x="57086" y="0"/>
                  <a:pt x="57086" y="0"/>
                  <a:pt x="570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7150"/>
                  <a:pt x="0" y="57150"/>
                  <a:pt x="0" y="57150"/>
                </a:cubicBezTo>
                <a:cubicBezTo>
                  <a:pt x="209334" y="247777"/>
                  <a:pt x="209334" y="247777"/>
                  <a:pt x="209334" y="247777"/>
                </a:cubicBezTo>
                <a:cubicBezTo>
                  <a:pt x="190296" y="247777"/>
                  <a:pt x="190296" y="266827"/>
                  <a:pt x="190296" y="285877"/>
                </a:cubicBezTo>
                <a:cubicBezTo>
                  <a:pt x="190296" y="323977"/>
                  <a:pt x="190296" y="323977"/>
                  <a:pt x="190296" y="323977"/>
                </a:cubicBezTo>
                <a:cubicBezTo>
                  <a:pt x="685088" y="323977"/>
                  <a:pt x="685088" y="323977"/>
                  <a:pt x="685088" y="323977"/>
                </a:cubicBezTo>
                <a:lnTo>
                  <a:pt x="685088" y="285877"/>
                </a:lnTo>
              </a:path>
            </a:pathLst>
          </a:custGeom>
          <a:solidFill>
            <a:srgbClr val="aaaaa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2562" y="1476216"/>
            <a:ext cx="253593" cy="1048321"/>
          </a:xfrm>
          <a:custGeom>
            <a:avLst/>
            <a:gdLst>
              <a:gd name="connsiteX0" fmla="*/ 253593 w 253593"/>
              <a:gd name="connsiteY0" fmla="*/ 340899 h 1048321"/>
              <a:gd name="connsiteX1" fmla="*/ 183006 w 253593"/>
              <a:gd name="connsiteY1" fmla="*/ 411638 h 1048321"/>
              <a:gd name="connsiteX2" fmla="*/ 183006 w 253593"/>
              <a:gd name="connsiteY2" fmla="*/ 987456 h 1048321"/>
              <a:gd name="connsiteX3" fmla="*/ 73202 w 253593"/>
              <a:gd name="connsiteY3" fmla="*/ 987456 h 1048321"/>
              <a:gd name="connsiteX4" fmla="*/ 73202 w 253593"/>
              <a:gd name="connsiteY4" fmla="*/ 411638 h 1048321"/>
              <a:gd name="connsiteX5" fmla="*/ 0 w 253593"/>
              <a:gd name="connsiteY5" fmla="*/ 338359 h 1048321"/>
              <a:gd name="connsiteX6" fmla="*/ 0 w 253593"/>
              <a:gd name="connsiteY6" fmla="*/ 21621 h 1048321"/>
              <a:gd name="connsiteX7" fmla="*/ 39217 w 253593"/>
              <a:gd name="connsiteY7" fmla="*/ 21621 h 1048321"/>
              <a:gd name="connsiteX8" fmla="*/ 39217 w 253593"/>
              <a:gd name="connsiteY8" fmla="*/ 257206 h 1048321"/>
              <a:gd name="connsiteX9" fmla="*/ 73202 w 253593"/>
              <a:gd name="connsiteY9" fmla="*/ 257206 h 1048321"/>
              <a:gd name="connsiteX10" fmla="*/ 73202 w 253593"/>
              <a:gd name="connsiteY10" fmla="*/ 18954 h 1048321"/>
              <a:gd name="connsiteX11" fmla="*/ 109804 w 253593"/>
              <a:gd name="connsiteY11" fmla="*/ 21621 h 1048321"/>
              <a:gd name="connsiteX12" fmla="*/ 109804 w 253593"/>
              <a:gd name="connsiteY12" fmla="*/ 257206 h 1048321"/>
              <a:gd name="connsiteX13" fmla="*/ 143789 w 253593"/>
              <a:gd name="connsiteY13" fmla="*/ 257206 h 1048321"/>
              <a:gd name="connsiteX14" fmla="*/ 143789 w 253593"/>
              <a:gd name="connsiteY14" fmla="*/ 21621 h 1048321"/>
              <a:gd name="connsiteX15" fmla="*/ 180390 w 253593"/>
              <a:gd name="connsiteY15" fmla="*/ 21621 h 1048321"/>
              <a:gd name="connsiteX16" fmla="*/ 180390 w 253593"/>
              <a:gd name="connsiteY16" fmla="*/ 257206 h 1048321"/>
              <a:gd name="connsiteX17" fmla="*/ 214375 w 253593"/>
              <a:gd name="connsiteY17" fmla="*/ 257206 h 1048321"/>
              <a:gd name="connsiteX18" fmla="*/ 214375 w 253593"/>
              <a:gd name="connsiteY18" fmla="*/ 21621 h 1048321"/>
              <a:gd name="connsiteX19" fmla="*/ 253593 w 253593"/>
              <a:gd name="connsiteY19" fmla="*/ 21621 h 1048321"/>
              <a:gd name="connsiteX20" fmla="*/ 253593 w 253593"/>
              <a:gd name="connsiteY20" fmla="*/ 340899 h 1048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253593" h="1048321">
                <a:moveTo>
                  <a:pt x="253593" y="340899"/>
                </a:moveTo>
                <a:cubicBezTo>
                  <a:pt x="253593" y="374935"/>
                  <a:pt x="222224" y="411638"/>
                  <a:pt x="183006" y="411638"/>
                </a:cubicBezTo>
                <a:cubicBezTo>
                  <a:pt x="183006" y="987456"/>
                  <a:pt x="183006" y="987456"/>
                  <a:pt x="183006" y="987456"/>
                </a:cubicBezTo>
                <a:cubicBezTo>
                  <a:pt x="183006" y="1068609"/>
                  <a:pt x="73202" y="1068609"/>
                  <a:pt x="73202" y="987456"/>
                </a:cubicBezTo>
                <a:cubicBezTo>
                  <a:pt x="73202" y="411638"/>
                  <a:pt x="73202" y="411638"/>
                  <a:pt x="73202" y="411638"/>
                </a:cubicBezTo>
                <a:cubicBezTo>
                  <a:pt x="33985" y="411638"/>
                  <a:pt x="0" y="382809"/>
                  <a:pt x="0" y="338359"/>
                </a:cubicBezTo>
                <a:cubicBezTo>
                  <a:pt x="0" y="21621"/>
                  <a:pt x="0" y="21621"/>
                  <a:pt x="0" y="21621"/>
                </a:cubicBezTo>
                <a:cubicBezTo>
                  <a:pt x="0" y="-7207"/>
                  <a:pt x="39217" y="-7207"/>
                  <a:pt x="39217" y="21621"/>
                </a:cubicBezTo>
                <a:cubicBezTo>
                  <a:pt x="39217" y="257206"/>
                  <a:pt x="39217" y="257206"/>
                  <a:pt x="39217" y="257206"/>
                </a:cubicBezTo>
                <a:cubicBezTo>
                  <a:pt x="73202" y="257206"/>
                  <a:pt x="73202" y="257206"/>
                  <a:pt x="73202" y="257206"/>
                </a:cubicBezTo>
                <a:cubicBezTo>
                  <a:pt x="73202" y="18954"/>
                  <a:pt x="73202" y="18954"/>
                  <a:pt x="73202" y="18954"/>
                </a:cubicBezTo>
                <a:cubicBezTo>
                  <a:pt x="73202" y="-4540"/>
                  <a:pt x="109804" y="-7207"/>
                  <a:pt x="109804" y="21621"/>
                </a:cubicBezTo>
                <a:cubicBezTo>
                  <a:pt x="109804" y="257206"/>
                  <a:pt x="109804" y="257206"/>
                  <a:pt x="109804" y="257206"/>
                </a:cubicBezTo>
                <a:cubicBezTo>
                  <a:pt x="143789" y="257206"/>
                  <a:pt x="143789" y="257206"/>
                  <a:pt x="143789" y="257206"/>
                </a:cubicBezTo>
                <a:cubicBezTo>
                  <a:pt x="143789" y="21621"/>
                  <a:pt x="143789" y="21621"/>
                  <a:pt x="143789" y="21621"/>
                </a:cubicBezTo>
                <a:cubicBezTo>
                  <a:pt x="143789" y="-4540"/>
                  <a:pt x="180390" y="-7207"/>
                  <a:pt x="180390" y="21621"/>
                </a:cubicBezTo>
                <a:cubicBezTo>
                  <a:pt x="180390" y="257206"/>
                  <a:pt x="180390" y="257206"/>
                  <a:pt x="180390" y="257206"/>
                </a:cubicBezTo>
                <a:cubicBezTo>
                  <a:pt x="214375" y="257206"/>
                  <a:pt x="214375" y="257206"/>
                  <a:pt x="214375" y="257206"/>
                </a:cubicBezTo>
                <a:cubicBezTo>
                  <a:pt x="214375" y="21621"/>
                  <a:pt x="214375" y="21621"/>
                  <a:pt x="214375" y="21621"/>
                </a:cubicBezTo>
                <a:cubicBezTo>
                  <a:pt x="214375" y="-4540"/>
                  <a:pt x="253593" y="-7207"/>
                  <a:pt x="253593" y="21621"/>
                </a:cubicBezTo>
                <a:cubicBezTo>
                  <a:pt x="253593" y="340899"/>
                  <a:pt x="253593" y="340899"/>
                  <a:pt x="253593" y="340899"/>
                </a:cubicBezTo>
              </a:path>
            </a:pathLst>
          </a:custGeom>
          <a:solidFill>
            <a:srgbClr val="aaaaa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62406" y="1476057"/>
            <a:ext cx="169430" cy="1045829"/>
          </a:xfrm>
          <a:custGeom>
            <a:avLst/>
            <a:gdLst>
              <a:gd name="connsiteX0" fmla="*/ 169430 w 169430"/>
              <a:gd name="connsiteY0" fmla="*/ 94297 h 1045829"/>
              <a:gd name="connsiteX1" fmla="*/ 169430 w 169430"/>
              <a:gd name="connsiteY1" fmla="*/ 987869 h 1045829"/>
              <a:gd name="connsiteX2" fmla="*/ 59956 w 169430"/>
              <a:gd name="connsiteY2" fmla="*/ 987869 h 1045829"/>
              <a:gd name="connsiteX3" fmla="*/ 59956 w 169430"/>
              <a:gd name="connsiteY3" fmla="*/ 631507 h 1045829"/>
              <a:gd name="connsiteX4" fmla="*/ 0 w 169430"/>
              <a:gd name="connsiteY4" fmla="*/ 631507 h 1045829"/>
              <a:gd name="connsiteX5" fmla="*/ 0 w 169430"/>
              <a:gd name="connsiteY5" fmla="*/ 94297 h 1045829"/>
              <a:gd name="connsiteX6" fmla="*/ 169430 w 169430"/>
              <a:gd name="connsiteY6" fmla="*/ 94297 h 10458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9430" h="1045829">
                <a:moveTo>
                  <a:pt x="169430" y="94297"/>
                </a:moveTo>
                <a:cubicBezTo>
                  <a:pt x="169430" y="987869"/>
                  <a:pt x="169430" y="987869"/>
                  <a:pt x="169430" y="987869"/>
                </a:cubicBezTo>
                <a:cubicBezTo>
                  <a:pt x="169430" y="1066482"/>
                  <a:pt x="59956" y="1063815"/>
                  <a:pt x="59956" y="987869"/>
                </a:cubicBezTo>
                <a:cubicBezTo>
                  <a:pt x="59956" y="631507"/>
                  <a:pt x="59956" y="631507"/>
                  <a:pt x="59956" y="631507"/>
                </a:cubicBezTo>
                <a:cubicBezTo>
                  <a:pt x="0" y="631507"/>
                  <a:pt x="0" y="631507"/>
                  <a:pt x="0" y="631507"/>
                </a:cubicBezTo>
                <a:cubicBezTo>
                  <a:pt x="0" y="94297"/>
                  <a:pt x="0" y="94297"/>
                  <a:pt x="0" y="94297"/>
                </a:cubicBezTo>
                <a:cubicBezTo>
                  <a:pt x="0" y="-31432"/>
                  <a:pt x="169430" y="-31432"/>
                  <a:pt x="169430" y="94297"/>
                </a:cubicBezTo>
              </a:path>
            </a:pathLst>
          </a:custGeom>
          <a:solidFill>
            <a:srgbClr val="aaaaa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2700" y="2489200"/>
            <a:ext cx="1358900" cy="1358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2895600" cy="2794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2600" y="1587500"/>
            <a:ext cx="6121400" cy="4876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6413500"/>
            <a:ext cx="39370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(4902).</a:t>
            </a:r>
          </a:p>
          <a:p>
            <a:pPr>
              <a:lnSpc>
                <a:spcPts val="9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engine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  <a:p>
            <a:pPr>
              <a:lnSpc>
                <a:spcPts val="9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5900" y="660400"/>
            <a:ext cx="8521700" cy="590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63500" algn="l"/>
                <a:tab pos="254000" algn="l"/>
                <a:tab pos="330200" algn="l"/>
                <a:tab pos="546100" algn="l"/>
                <a:tab pos="685800" algn="l"/>
                <a:tab pos="711200" algn="l"/>
                <a:tab pos="1181100" algn="l"/>
                <a:tab pos="1219200" algn="l"/>
                <a:tab pos="3073400" algn="l"/>
              </a:tabLst>
            </a:pPr>
            <a:r>
              <a:rPr lang="en-US" altLang="zh-CN" dirty="0" smtClean="0"/>
              <a:t>			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Searchers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Wide</a:t>
            </a:r>
          </a:p>
          <a:p>
            <a:pPr>
              <a:lnSpc>
                <a:spcPts val="3000"/>
              </a:lnSpc>
              <a:tabLst>
                <a:tab pos="63500" algn="l"/>
                <a:tab pos="254000" algn="l"/>
                <a:tab pos="330200" algn="l"/>
                <a:tab pos="546100" algn="l"/>
                <a:tab pos="685800" algn="l"/>
                <a:tab pos="711200" algn="l"/>
                <a:tab pos="1181100" algn="l"/>
                <a:tab pos="1219200" algn="l"/>
                <a:tab pos="3073400" algn="l"/>
              </a:tabLst>
            </a:pPr>
            <a:r>
              <a:rPr lang="en-US" altLang="zh-CN" dirty="0" smtClean="0"/>
              <a:t>			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Variety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63500" algn="l"/>
                <a:tab pos="254000" algn="l"/>
                <a:tab pos="330200" algn="l"/>
                <a:tab pos="546100" algn="l"/>
                <a:tab pos="685800" algn="l"/>
                <a:tab pos="711200" algn="l"/>
                <a:tab pos="1181100" algn="l"/>
                <a:tab pos="1219200" algn="l"/>
                <a:tab pos="3073400" algn="l"/>
              </a:tabLst>
            </a:pPr>
            <a:r>
              <a:rPr lang="en-US" altLang="zh-CN" dirty="0" smtClean="0"/>
              <a:t>									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Info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Sought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Engine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(Via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Smartphone)</a:t>
            </a:r>
          </a:p>
          <a:p>
            <a:pPr>
              <a:lnSpc>
                <a:spcPts val="4100"/>
              </a:lnSpc>
              <a:tabLst>
                <a:tab pos="63500" algn="l"/>
                <a:tab pos="254000" algn="l"/>
                <a:tab pos="330200" algn="l"/>
                <a:tab pos="546100" algn="l"/>
                <a:tab pos="685800" algn="l"/>
                <a:tab pos="711200" algn="l"/>
                <a:tab pos="1181100" algn="l"/>
                <a:tab pos="1219200" algn="l"/>
                <a:tab pos="3073400" algn="l"/>
              </a:tabLst>
            </a:pPr>
            <a:r>
              <a:rPr lang="en-US" altLang="zh-CN" dirty="0" smtClean="0"/>
              <a:t>					</a:t>
            </a:r>
            <a:r>
              <a:rPr lang="en-US" altLang="zh-CN" sz="36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51%</a:t>
            </a:r>
          </a:p>
          <a:p>
            <a:pPr>
              <a:lnSpc>
                <a:spcPts val="900"/>
              </a:lnSpc>
              <a:tabLst>
                <a:tab pos="63500" algn="l"/>
                <a:tab pos="254000" algn="l"/>
                <a:tab pos="330200" algn="l"/>
                <a:tab pos="546100" algn="l"/>
                <a:tab pos="685800" algn="l"/>
                <a:tab pos="711200" algn="l"/>
                <a:tab pos="1181100" algn="l"/>
                <a:tab pos="1219200" algn="l"/>
                <a:tab pos="3073400" algn="l"/>
              </a:tabLst>
            </a:pPr>
            <a:r>
              <a:rPr lang="en-US" altLang="zh-CN" dirty="0" smtClean="0"/>
              <a:t>						</a:t>
            </a:r>
            <a:r>
              <a:rPr lang="en-US" altLang="zh-CN" sz="105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Dining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63500" algn="l"/>
                <a:tab pos="254000" algn="l"/>
                <a:tab pos="330200" algn="l"/>
                <a:tab pos="546100" algn="l"/>
                <a:tab pos="685800" algn="l"/>
                <a:tab pos="711200" algn="l"/>
                <a:tab pos="1181100" algn="l"/>
                <a:tab pos="1219200" algn="l"/>
                <a:tab pos="3073400" algn="l"/>
              </a:tabLst>
            </a:pPr>
            <a:r>
              <a:rPr lang="en-US" altLang="zh-CN" sz="36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31%</a:t>
            </a:r>
          </a:p>
          <a:p>
            <a:pPr>
              <a:lnSpc>
                <a:spcPts val="900"/>
              </a:lnSpc>
              <a:tabLst>
                <a:tab pos="63500" algn="l"/>
                <a:tab pos="254000" algn="l"/>
                <a:tab pos="330200" algn="l"/>
                <a:tab pos="546100" algn="l"/>
                <a:tab pos="685800" algn="l"/>
                <a:tab pos="711200" algn="l"/>
                <a:tab pos="1181100" algn="l"/>
                <a:tab pos="1219200" algn="l"/>
                <a:tab pos="3073400" algn="l"/>
              </a:tabLst>
            </a:pPr>
            <a:r>
              <a:rPr lang="en-US" altLang="zh-CN" dirty="0" smtClean="0"/>
              <a:t>				</a:t>
            </a:r>
            <a:r>
              <a:rPr lang="en-US" altLang="zh-CN" sz="105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Travel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63500" algn="l"/>
                <a:tab pos="254000" algn="l"/>
                <a:tab pos="330200" algn="l"/>
                <a:tab pos="546100" algn="l"/>
                <a:tab pos="685800" algn="l"/>
                <a:tab pos="711200" algn="l"/>
                <a:tab pos="1181100" algn="l"/>
                <a:tab pos="1219200" algn="l"/>
                <a:tab pos="3073400" algn="l"/>
              </a:tabLst>
            </a:pPr>
            <a:r>
              <a:rPr lang="en-US" altLang="zh-CN" dirty="0" smtClean="0"/>
              <a:t>							</a:t>
            </a:r>
            <a:r>
              <a:rPr lang="en-US" altLang="zh-CN" sz="36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49%</a:t>
            </a:r>
          </a:p>
          <a:p>
            <a:pPr>
              <a:lnSpc>
                <a:spcPts val="900"/>
              </a:lnSpc>
              <a:tabLst>
                <a:tab pos="63500" algn="l"/>
                <a:tab pos="254000" algn="l"/>
                <a:tab pos="330200" algn="l"/>
                <a:tab pos="546100" algn="l"/>
                <a:tab pos="685800" algn="l"/>
                <a:tab pos="711200" algn="l"/>
                <a:tab pos="1181100" algn="l"/>
                <a:tab pos="1219200" algn="l"/>
                <a:tab pos="30734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105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Entertainment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63500" algn="l"/>
                <a:tab pos="254000" algn="l"/>
                <a:tab pos="330200" algn="l"/>
                <a:tab pos="546100" algn="l"/>
                <a:tab pos="685800" algn="l"/>
                <a:tab pos="711200" algn="l"/>
                <a:tab pos="1181100" algn="l"/>
                <a:tab pos="1219200" algn="l"/>
                <a:tab pos="3073400" algn="l"/>
              </a:tabLst>
            </a:pPr>
            <a:r>
              <a:rPr lang="en-US" altLang="zh-CN" sz="36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17%</a:t>
            </a:r>
          </a:p>
          <a:p>
            <a:pPr>
              <a:lnSpc>
                <a:spcPts val="900"/>
              </a:lnSpc>
              <a:tabLst>
                <a:tab pos="63500" algn="l"/>
                <a:tab pos="254000" algn="l"/>
                <a:tab pos="330200" algn="l"/>
                <a:tab pos="546100" algn="l"/>
                <a:tab pos="685800" algn="l"/>
                <a:tab pos="711200" algn="l"/>
                <a:tab pos="1181100" algn="l"/>
                <a:tab pos="1219200" algn="l"/>
                <a:tab pos="3073400" algn="l"/>
              </a:tabLst>
            </a:pPr>
            <a:r>
              <a:rPr lang="en-US" altLang="zh-CN" dirty="0" smtClean="0"/>
              <a:t>		</a:t>
            </a:r>
            <a:r>
              <a:rPr lang="en-US" altLang="zh-CN" sz="105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Automotive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63500" algn="l"/>
                <a:tab pos="254000" algn="l"/>
                <a:tab pos="330200" algn="l"/>
                <a:tab pos="546100" algn="l"/>
                <a:tab pos="685800" algn="l"/>
                <a:tab pos="711200" algn="l"/>
                <a:tab pos="1181100" algn="l"/>
                <a:tab pos="1219200" algn="l"/>
                <a:tab pos="3073400" algn="l"/>
              </a:tabLst>
            </a:pPr>
            <a:r>
              <a:rPr lang="en-US" altLang="zh-CN" dirty="0" smtClean="0"/>
              <a:t>	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350188" y="2290762"/>
            <a:ext cx="966723" cy="968375"/>
          </a:xfrm>
          <a:custGeom>
            <a:avLst/>
            <a:gdLst>
              <a:gd name="connsiteX0" fmla="*/ 14287 w 966723"/>
              <a:gd name="connsiteY0" fmla="*/ 484187 h 968375"/>
              <a:gd name="connsiteX1" fmla="*/ 483298 w 966723"/>
              <a:gd name="connsiteY1" fmla="*/ 14287 h 968375"/>
              <a:gd name="connsiteX2" fmla="*/ 483298 w 966723"/>
              <a:gd name="connsiteY2" fmla="*/ 14287 h 968375"/>
              <a:gd name="connsiteX3" fmla="*/ 483298 w 966723"/>
              <a:gd name="connsiteY3" fmla="*/ 14287 h 968375"/>
              <a:gd name="connsiteX4" fmla="*/ 952436 w 966723"/>
              <a:gd name="connsiteY4" fmla="*/ 484187 h 968375"/>
              <a:gd name="connsiteX5" fmla="*/ 952436 w 966723"/>
              <a:gd name="connsiteY5" fmla="*/ 484187 h 968375"/>
              <a:gd name="connsiteX6" fmla="*/ 952436 w 966723"/>
              <a:gd name="connsiteY6" fmla="*/ 484187 h 968375"/>
              <a:gd name="connsiteX7" fmla="*/ 483298 w 966723"/>
              <a:gd name="connsiteY7" fmla="*/ 954087 h 968375"/>
              <a:gd name="connsiteX8" fmla="*/ 483298 w 966723"/>
              <a:gd name="connsiteY8" fmla="*/ 954087 h 968375"/>
              <a:gd name="connsiteX9" fmla="*/ 483298 w 966723"/>
              <a:gd name="connsiteY9" fmla="*/ 954087 h 968375"/>
              <a:gd name="connsiteX10" fmla="*/ 14287 w 966723"/>
              <a:gd name="connsiteY10" fmla="*/ 484187 h 968375"/>
              <a:gd name="connsiteX11" fmla="*/ 14287 w 966723"/>
              <a:gd name="connsiteY11" fmla="*/ 484187 h 9683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66723" h="968375">
                <a:moveTo>
                  <a:pt x="14287" y="484187"/>
                </a:moveTo>
                <a:cubicBezTo>
                  <a:pt x="14287" y="224726"/>
                  <a:pt x="224218" y="14287"/>
                  <a:pt x="483298" y="14287"/>
                </a:cubicBezTo>
                <a:cubicBezTo>
                  <a:pt x="483298" y="14287"/>
                  <a:pt x="483298" y="14287"/>
                  <a:pt x="483298" y="14287"/>
                </a:cubicBezTo>
                <a:lnTo>
                  <a:pt x="483298" y="14287"/>
                </a:lnTo>
                <a:cubicBezTo>
                  <a:pt x="742378" y="14287"/>
                  <a:pt x="952436" y="224726"/>
                  <a:pt x="952436" y="484187"/>
                </a:cubicBezTo>
                <a:cubicBezTo>
                  <a:pt x="952436" y="484187"/>
                  <a:pt x="952436" y="484187"/>
                  <a:pt x="952436" y="484187"/>
                </a:cubicBezTo>
                <a:lnTo>
                  <a:pt x="952436" y="484187"/>
                </a:lnTo>
                <a:cubicBezTo>
                  <a:pt x="952436" y="743648"/>
                  <a:pt x="742378" y="954087"/>
                  <a:pt x="483298" y="954087"/>
                </a:cubicBezTo>
                <a:cubicBezTo>
                  <a:pt x="483298" y="954087"/>
                  <a:pt x="483298" y="954087"/>
                  <a:pt x="483298" y="954087"/>
                </a:cubicBezTo>
                <a:lnTo>
                  <a:pt x="483298" y="954087"/>
                </a:lnTo>
                <a:cubicBezTo>
                  <a:pt x="224218" y="954087"/>
                  <a:pt x="14287" y="743648"/>
                  <a:pt x="14287" y="484187"/>
                </a:cubicBezTo>
                <a:cubicBezTo>
                  <a:pt x="14287" y="484187"/>
                  <a:pt x="14287" y="484187"/>
                  <a:pt x="14287" y="484187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607050" y="1981200"/>
            <a:ext cx="1644650" cy="1574800"/>
          </a:xfrm>
          <a:custGeom>
            <a:avLst/>
            <a:gdLst>
              <a:gd name="connsiteX0" fmla="*/ 6350 w 1644650"/>
              <a:gd name="connsiteY0" fmla="*/ 1568450 h 1574800"/>
              <a:gd name="connsiteX1" fmla="*/ 1638300 w 1644650"/>
              <a:gd name="connsiteY1" fmla="*/ 1568450 h 1574800"/>
              <a:gd name="connsiteX2" fmla="*/ 1638300 w 1644650"/>
              <a:gd name="connsiteY2" fmla="*/ 6350 h 1574800"/>
              <a:gd name="connsiteX3" fmla="*/ 844550 w 1644650"/>
              <a:gd name="connsiteY3" fmla="*/ 6350 h 1574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644650" h="1574800">
                <a:moveTo>
                  <a:pt x="6350" y="1568450"/>
                </a:moveTo>
                <a:lnTo>
                  <a:pt x="1638300" y="1568450"/>
                </a:lnTo>
                <a:lnTo>
                  <a:pt x="1638300" y="6350"/>
                </a:lnTo>
                <a:lnTo>
                  <a:pt x="844550" y="6350"/>
                </a:lnTo>
              </a:path>
            </a:pathLst>
          </a:custGeom>
          <a:ln w="12700">
            <a:solidFill>
              <a:srgbClr val="aaaaaa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1752600"/>
            <a:ext cx="8001000" cy="4381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59500"/>
            <a:ext cx="1778000" cy="52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660400"/>
            <a:ext cx="7581900" cy="603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625600" algn="l"/>
                <a:tab pos="1638300" algn="l"/>
                <a:tab pos="2209800" algn="l"/>
                <a:tab pos="6985000" algn="l"/>
                <a:tab pos="7099300" algn="l"/>
              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Consumers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Seek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Quick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Convenient</a:t>
            </a:r>
          </a:p>
          <a:p>
            <a:pPr>
              <a:lnSpc>
                <a:spcPts val="3000"/>
              </a:lnSpc>
              <a:tabLst>
                <a:tab pos="1625600" algn="l"/>
                <a:tab pos="1638300" algn="l"/>
                <a:tab pos="2209800" algn="l"/>
                <a:tab pos="6985000" algn="l"/>
                <a:tab pos="7099300" algn="l"/>
              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Searching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1625600" algn="l"/>
                <a:tab pos="1638300" algn="l"/>
                <a:tab pos="2209800" algn="l"/>
                <a:tab pos="6985000" algn="l"/>
                <a:tab pos="7099300" algn="l"/>
              </a:tabLst>
            </a:pPr>
            <a:r>
              <a:rPr lang="en-US" altLang="zh-CN" dirty="0" smtClean="0"/>
              <a:t>			</a:t>
            </a:r>
            <a:r>
              <a:rPr lang="en-US" altLang="zh-CN" sz="15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Reasons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Searching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625600" algn="l"/>
                <a:tab pos="1638300" algn="l"/>
                <a:tab pos="2209800" algn="l"/>
                <a:tab pos="6985000" algn="l"/>
                <a:tab pos="7099300" algn="l"/>
              </a:tabLst>
            </a:pPr>
            <a:r>
              <a:rPr lang="en-US" altLang="zh-CN" dirty="0" smtClean="0"/>
              <a:t>				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89%</a:t>
            </a:r>
          </a:p>
          <a:p>
            <a:pPr>
              <a:lnSpc>
                <a:spcPts val="900"/>
              </a:lnSpc>
              <a:tabLst>
                <a:tab pos="1625600" algn="l"/>
                <a:tab pos="1638300" algn="l"/>
                <a:tab pos="2209800" algn="l"/>
                <a:tab pos="6985000" algn="l"/>
                <a:tab pos="7099300" algn="l"/>
              </a:tabLst>
            </a:pPr>
            <a:r>
              <a:rPr lang="en-US" altLang="zh-CN" dirty="0" smtClean="0"/>
              <a:t>					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urgency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1625600" algn="l"/>
                <a:tab pos="1638300" algn="l"/>
                <a:tab pos="2209800" algn="l"/>
                <a:tab pos="6985000" algn="l"/>
                <a:tab pos="70993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ts val="900"/>
              </a:lnSpc>
              <a:tabLst>
                <a:tab pos="1625600" algn="l"/>
                <a:tab pos="1638300" algn="l"/>
                <a:tab pos="2209800" algn="l"/>
                <a:tab pos="6985000" algn="l"/>
                <a:tab pos="7099300" algn="l"/>
              </a:tabLst>
            </a:pPr>
            <a:r>
              <a:rPr lang="en-US" altLang="zh-CN" dirty="0" smtClean="0"/>
              <a:t>	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(4902).</a:t>
            </a:r>
          </a:p>
          <a:p>
            <a:pPr>
              <a:lnSpc>
                <a:spcPts val="900"/>
              </a:lnSpc>
              <a:tabLst>
                <a:tab pos="1625600" algn="l"/>
                <a:tab pos="1638300" algn="l"/>
                <a:tab pos="2209800" algn="l"/>
                <a:tab pos="6985000" algn="l"/>
                <a:tab pos="7099300" algn="l"/>
              </a:tabLst>
            </a:pPr>
            <a:r>
              <a:rPr lang="en-US" altLang="zh-CN" dirty="0" smtClean="0"/>
              <a:t>	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conduct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searches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(versus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computer)?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159500"/>
            <a:ext cx="1778000" cy="520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4897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72300" y="64643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75700" y="64643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6489700"/>
            <a:ext cx="51054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Which,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actions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taken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conducting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smartphone?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318000"/>
            <a:ext cx="8013700" cy="220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600"/>
              </a:lnSpc>
              <a:tabLst>
                <a:tab pos="4610100" algn="l"/>
                <a:tab pos="4622800" algn="l"/>
                <a:tab pos="4965700" algn="l"/>
                <a:tab pos="5346700" algn="l"/>
              </a:tabLst>
            </a:pPr>
            <a:r>
              <a:rPr lang="en-US" altLang="zh-CN" dirty="0" smtClean="0"/>
              <a:t>				</a:t>
            </a:r>
            <a:r>
              <a:rPr lang="en-US" altLang="zh-CN" sz="72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36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72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>
              <a:lnSpc>
                <a:spcPts val="2900"/>
              </a:lnSpc>
              <a:tabLst>
                <a:tab pos="4610100" algn="l"/>
                <a:tab pos="4622800" algn="l"/>
                <a:tab pos="4965700" algn="l"/>
                <a:tab pos="5346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searchers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taken</a:t>
            </a:r>
          </a:p>
          <a:p>
            <a:pPr>
              <a:lnSpc>
                <a:spcPts val="2800"/>
              </a:lnSpc>
              <a:tabLst>
                <a:tab pos="4610100" algn="l"/>
                <a:tab pos="4622800" algn="l"/>
                <a:tab pos="4965700" algn="l"/>
                <a:tab pos="5346700" algn="l"/>
              </a:tabLst>
            </a:pPr>
            <a:r>
              <a:rPr lang="en-US" altLang="zh-CN" dirty="0" smtClean="0"/>
              <a:t>		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2800"/>
              </a:lnSpc>
              <a:tabLst>
                <a:tab pos="4610100" algn="l"/>
                <a:tab pos="4622800" algn="l"/>
                <a:tab pos="4965700" algn="l"/>
                <a:tab pos="5346700" algn="l"/>
              </a:tabLst>
            </a:pPr>
            <a:r>
              <a:rPr lang="en-US" altLang="zh-CN" dirty="0" smtClean="0"/>
              <a:t>			</a:t>
            </a:r>
            <a:r>
              <a:rPr lang="en-US" altLang="zh-CN" sz="27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</a:p>
          <a:p>
            <a:pPr>
              <a:lnSpc>
                <a:spcPts val="1100"/>
              </a:lnSpc>
              <a:tabLst>
                <a:tab pos="4610100" algn="l"/>
                <a:tab pos="4622800" algn="l"/>
                <a:tab pos="4965700" algn="l"/>
                <a:tab pos="5346700" algn="l"/>
              </a:tabLst>
            </a:pPr>
            <a:r>
              <a:rPr lang="en-US" altLang="zh-CN" sz="8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ts val="1000"/>
              </a:lnSpc>
              <a:tabLst>
                <a:tab pos="4610100" algn="l"/>
                <a:tab pos="4622800" algn="l"/>
                <a:tab pos="4965700" algn="l"/>
                <a:tab pos="5346700" algn="l"/>
              </a:tabLst>
            </a:pP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(4902).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75" y="1468500"/>
            <a:ext cx="2640107" cy="2138298"/>
          </a:xfrm>
          <a:custGeom>
            <a:avLst/>
            <a:gdLst>
              <a:gd name="connsiteX0" fmla="*/ 2625979 w 2640107"/>
              <a:gd name="connsiteY0" fmla="*/ 517906 h 2138298"/>
              <a:gd name="connsiteX1" fmla="*/ 2625979 w 2640107"/>
              <a:gd name="connsiteY1" fmla="*/ 517906 h 2138298"/>
              <a:gd name="connsiteX2" fmla="*/ 1102017 w 2640107"/>
              <a:gd name="connsiteY2" fmla="*/ 57150 h 2138298"/>
              <a:gd name="connsiteX3" fmla="*/ 3148 w 2640107"/>
              <a:gd name="connsiteY3" fmla="*/ 0 h 2138298"/>
              <a:gd name="connsiteX4" fmla="*/ 3148 w 2640107"/>
              <a:gd name="connsiteY4" fmla="*/ 22225 h 2138298"/>
              <a:gd name="connsiteX5" fmla="*/ 0 w 2640107"/>
              <a:gd name="connsiteY5" fmla="*/ 22225 h 2138298"/>
              <a:gd name="connsiteX6" fmla="*/ 0 w 2640107"/>
              <a:gd name="connsiteY6" fmla="*/ 2112899 h 2138298"/>
              <a:gd name="connsiteX7" fmla="*/ 0 w 2640107"/>
              <a:gd name="connsiteY7" fmla="*/ 2112899 h 2138298"/>
              <a:gd name="connsiteX8" fmla="*/ 3148 w 2640107"/>
              <a:gd name="connsiteY8" fmla="*/ 2138299 h 2138298"/>
              <a:gd name="connsiteX9" fmla="*/ 1961642 w 2640107"/>
              <a:gd name="connsiteY9" fmla="*/ 1766569 h 2138298"/>
              <a:gd name="connsiteX10" fmla="*/ 2399283 w 2640107"/>
              <a:gd name="connsiteY10" fmla="*/ 975359 h 2138298"/>
              <a:gd name="connsiteX11" fmla="*/ 2402332 w 2640107"/>
              <a:gd name="connsiteY11" fmla="*/ 975359 h 2138298"/>
              <a:gd name="connsiteX12" fmla="*/ 2635376 w 2640107"/>
              <a:gd name="connsiteY12" fmla="*/ 600456 h 2138298"/>
              <a:gd name="connsiteX13" fmla="*/ 2625979 w 2640107"/>
              <a:gd name="connsiteY13" fmla="*/ 517906 h 21382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2640107" h="2138298">
                <a:moveTo>
                  <a:pt x="2625979" y="517906"/>
                </a:moveTo>
                <a:cubicBezTo>
                  <a:pt x="2625979" y="517906"/>
                  <a:pt x="2625979" y="517906"/>
                  <a:pt x="2625979" y="517906"/>
                </a:cubicBezTo>
                <a:cubicBezTo>
                  <a:pt x="2553461" y="308102"/>
                  <a:pt x="1942719" y="133350"/>
                  <a:pt x="1102017" y="57150"/>
                </a:cubicBezTo>
                <a:cubicBezTo>
                  <a:pt x="582485" y="6350"/>
                  <a:pt x="3148" y="0"/>
                  <a:pt x="3148" y="0"/>
                </a:cubicBezTo>
                <a:cubicBezTo>
                  <a:pt x="3148" y="22225"/>
                  <a:pt x="3148" y="22225"/>
                  <a:pt x="3148" y="22225"/>
                </a:cubicBezTo>
                <a:cubicBezTo>
                  <a:pt x="3148" y="22225"/>
                  <a:pt x="0" y="22225"/>
                  <a:pt x="0" y="22225"/>
                </a:cubicBezTo>
                <a:cubicBezTo>
                  <a:pt x="0" y="2112899"/>
                  <a:pt x="0" y="2112899"/>
                  <a:pt x="0" y="2112899"/>
                </a:cubicBezTo>
                <a:cubicBezTo>
                  <a:pt x="0" y="2112899"/>
                  <a:pt x="0" y="2112899"/>
                  <a:pt x="0" y="2112899"/>
                </a:cubicBezTo>
                <a:cubicBezTo>
                  <a:pt x="3148" y="2138299"/>
                  <a:pt x="3148" y="2138299"/>
                  <a:pt x="3148" y="2138299"/>
                </a:cubicBezTo>
                <a:cubicBezTo>
                  <a:pt x="1769491" y="2138299"/>
                  <a:pt x="1961642" y="1766569"/>
                  <a:pt x="1961642" y="1766569"/>
                </a:cubicBezTo>
                <a:cubicBezTo>
                  <a:pt x="2399283" y="975359"/>
                  <a:pt x="2399283" y="975359"/>
                  <a:pt x="2399283" y="975359"/>
                </a:cubicBezTo>
                <a:cubicBezTo>
                  <a:pt x="2402332" y="975359"/>
                  <a:pt x="2402332" y="975359"/>
                  <a:pt x="2402332" y="975359"/>
                </a:cubicBezTo>
                <a:cubicBezTo>
                  <a:pt x="2402332" y="975359"/>
                  <a:pt x="2629026" y="622681"/>
                  <a:pt x="2635376" y="600456"/>
                </a:cubicBezTo>
                <a:cubicBezTo>
                  <a:pt x="2635376" y="600456"/>
                  <a:pt x="2651125" y="565531"/>
                  <a:pt x="2625979" y="517906"/>
                </a:cubicBezTo>
              </a:path>
            </a:pathLst>
          </a:custGeom>
          <a:solidFill>
            <a:srgbClr val="4d94d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75" y="3273425"/>
            <a:ext cx="1927848" cy="1327019"/>
          </a:xfrm>
          <a:custGeom>
            <a:avLst/>
            <a:gdLst>
              <a:gd name="connsiteX0" fmla="*/ 1927225 w 1927848"/>
              <a:gd name="connsiteY0" fmla="*/ 0 h 1327019"/>
              <a:gd name="connsiteX1" fmla="*/ 3149 w 1927848"/>
              <a:gd name="connsiteY1" fmla="*/ 333755 h 1327019"/>
              <a:gd name="connsiteX2" fmla="*/ 0 w 1927848"/>
              <a:gd name="connsiteY2" fmla="*/ 308355 h 1327019"/>
              <a:gd name="connsiteX3" fmla="*/ 0 w 1927848"/>
              <a:gd name="connsiteY3" fmla="*/ 308355 h 1327019"/>
              <a:gd name="connsiteX4" fmla="*/ 0 w 1927848"/>
              <a:gd name="connsiteY4" fmla="*/ 785114 h 1327019"/>
              <a:gd name="connsiteX5" fmla="*/ 6298 w 1927848"/>
              <a:gd name="connsiteY5" fmla="*/ 1325498 h 1327019"/>
              <a:gd name="connsiteX6" fmla="*/ 1297432 w 1927848"/>
              <a:gd name="connsiteY6" fmla="*/ 1118870 h 1327019"/>
              <a:gd name="connsiteX7" fmla="*/ 1851660 w 1927848"/>
              <a:gd name="connsiteY7" fmla="*/ 152527 h 1327019"/>
              <a:gd name="connsiteX8" fmla="*/ 1927225 w 1927848"/>
              <a:gd name="connsiteY8" fmla="*/ 0 h 13270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927848" h="1327019">
                <a:moveTo>
                  <a:pt x="1927225" y="0"/>
                </a:moveTo>
                <a:cubicBezTo>
                  <a:pt x="1823339" y="95377"/>
                  <a:pt x="1420241" y="333755"/>
                  <a:pt x="3149" y="333755"/>
                </a:cubicBezTo>
                <a:cubicBezTo>
                  <a:pt x="0" y="308355"/>
                  <a:pt x="0" y="308355"/>
                  <a:pt x="0" y="308355"/>
                </a:cubicBezTo>
                <a:cubicBezTo>
                  <a:pt x="0" y="308355"/>
                  <a:pt x="0" y="308355"/>
                  <a:pt x="0" y="308355"/>
                </a:cubicBezTo>
                <a:cubicBezTo>
                  <a:pt x="0" y="785114"/>
                  <a:pt x="0" y="785114"/>
                  <a:pt x="0" y="785114"/>
                </a:cubicBezTo>
                <a:cubicBezTo>
                  <a:pt x="6298" y="1325498"/>
                  <a:pt x="6298" y="1325498"/>
                  <a:pt x="6298" y="1325498"/>
                </a:cubicBezTo>
                <a:cubicBezTo>
                  <a:pt x="910107" y="1347723"/>
                  <a:pt x="1297432" y="1118870"/>
                  <a:pt x="1297432" y="1118870"/>
                </a:cubicBezTo>
                <a:cubicBezTo>
                  <a:pt x="1851660" y="152527"/>
                  <a:pt x="1851660" y="152527"/>
                  <a:pt x="1851660" y="152527"/>
                </a:cubicBezTo>
                <a:cubicBezTo>
                  <a:pt x="1921001" y="66802"/>
                  <a:pt x="1933575" y="22225"/>
                  <a:pt x="1927225" y="0"/>
                </a:cubicBezTo>
              </a:path>
            </a:pathLst>
          </a:custGeom>
          <a:solidFill>
            <a:srgbClr val="4d82b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75" y="4363973"/>
            <a:ext cx="1319291" cy="1103008"/>
          </a:xfrm>
          <a:custGeom>
            <a:avLst/>
            <a:gdLst>
              <a:gd name="connsiteX0" fmla="*/ 1312925 w 1319291"/>
              <a:gd name="connsiteY0" fmla="*/ 0 h 1103008"/>
              <a:gd name="connsiteX1" fmla="*/ 1297177 w 1319291"/>
              <a:gd name="connsiteY1" fmla="*/ 28575 h 1103008"/>
              <a:gd name="connsiteX2" fmla="*/ 6297 w 1319291"/>
              <a:gd name="connsiteY2" fmla="*/ 234950 h 1103008"/>
              <a:gd name="connsiteX3" fmla="*/ 6297 w 1319291"/>
              <a:gd name="connsiteY3" fmla="*/ 136525 h 1103008"/>
              <a:gd name="connsiteX4" fmla="*/ 0 w 1319291"/>
              <a:gd name="connsiteY4" fmla="*/ 136525 h 1103008"/>
              <a:gd name="connsiteX5" fmla="*/ 0 w 1319291"/>
              <a:gd name="connsiteY5" fmla="*/ 1101852 h 1103008"/>
              <a:gd name="connsiteX6" fmla="*/ 944587 w 1319291"/>
              <a:gd name="connsiteY6" fmla="*/ 901827 h 1103008"/>
              <a:gd name="connsiteX7" fmla="*/ 1253147 w 1319291"/>
              <a:gd name="connsiteY7" fmla="*/ 165100 h 1103008"/>
              <a:gd name="connsiteX8" fmla="*/ 1297177 w 1319291"/>
              <a:gd name="connsiteY8" fmla="*/ 79375 h 1103008"/>
              <a:gd name="connsiteX9" fmla="*/ 1312925 w 1319291"/>
              <a:gd name="connsiteY9" fmla="*/ 0 h 11030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319291" h="1103008">
                <a:moveTo>
                  <a:pt x="1312925" y="0"/>
                </a:moveTo>
                <a:cubicBezTo>
                  <a:pt x="1297177" y="28575"/>
                  <a:pt x="1297177" y="28575"/>
                  <a:pt x="1297177" y="28575"/>
                </a:cubicBezTo>
                <a:cubicBezTo>
                  <a:pt x="1297177" y="28575"/>
                  <a:pt x="909942" y="257175"/>
                  <a:pt x="6297" y="234950"/>
                </a:cubicBezTo>
                <a:cubicBezTo>
                  <a:pt x="6297" y="136525"/>
                  <a:pt x="6297" y="136525"/>
                  <a:pt x="6297" y="136525"/>
                </a:cubicBezTo>
                <a:cubicBezTo>
                  <a:pt x="0" y="136525"/>
                  <a:pt x="0" y="136525"/>
                  <a:pt x="0" y="136525"/>
                </a:cubicBezTo>
                <a:cubicBezTo>
                  <a:pt x="0" y="1101852"/>
                  <a:pt x="0" y="1101852"/>
                  <a:pt x="0" y="1101852"/>
                </a:cubicBezTo>
                <a:cubicBezTo>
                  <a:pt x="869010" y="1120902"/>
                  <a:pt x="944587" y="901827"/>
                  <a:pt x="944587" y="901827"/>
                </a:cubicBezTo>
                <a:cubicBezTo>
                  <a:pt x="1253147" y="165100"/>
                  <a:pt x="1253147" y="165100"/>
                  <a:pt x="1253147" y="165100"/>
                </a:cubicBezTo>
                <a:cubicBezTo>
                  <a:pt x="1297177" y="79375"/>
                  <a:pt x="1297177" y="79375"/>
                  <a:pt x="1297177" y="79375"/>
                </a:cubicBezTo>
                <a:cubicBezTo>
                  <a:pt x="1325625" y="31750"/>
                  <a:pt x="1322450" y="9525"/>
                  <a:pt x="1312925" y="0"/>
                </a:cubicBezTo>
              </a:path>
            </a:pathLst>
          </a:custGeom>
          <a:solidFill>
            <a:srgbClr val="4d709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75" y="5275326"/>
            <a:ext cx="945008" cy="920101"/>
          </a:xfrm>
          <a:custGeom>
            <a:avLst/>
            <a:gdLst>
              <a:gd name="connsiteX0" fmla="*/ 941463 w 945008"/>
              <a:gd name="connsiteY0" fmla="*/ 0 h 920101"/>
              <a:gd name="connsiteX1" fmla="*/ 0 w 945008"/>
              <a:gd name="connsiteY1" fmla="*/ 190753 h 920101"/>
              <a:gd name="connsiteX2" fmla="*/ 0 w 945008"/>
              <a:gd name="connsiteY2" fmla="*/ 919060 h 920101"/>
              <a:gd name="connsiteX3" fmla="*/ 765136 w 945008"/>
              <a:gd name="connsiteY3" fmla="*/ 696442 h 920101"/>
              <a:gd name="connsiteX4" fmla="*/ 903681 w 945008"/>
              <a:gd name="connsiteY4" fmla="*/ 171703 h 920101"/>
              <a:gd name="connsiteX5" fmla="*/ 922578 w 945008"/>
              <a:gd name="connsiteY5" fmla="*/ 114427 h 920101"/>
              <a:gd name="connsiteX6" fmla="*/ 941463 w 945008"/>
              <a:gd name="connsiteY6" fmla="*/ 0 h 9201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45008" h="920101">
                <a:moveTo>
                  <a:pt x="941463" y="0"/>
                </a:moveTo>
                <a:cubicBezTo>
                  <a:pt x="916279" y="38100"/>
                  <a:pt x="765136" y="206628"/>
                  <a:pt x="0" y="190753"/>
                </a:cubicBezTo>
                <a:cubicBezTo>
                  <a:pt x="0" y="919060"/>
                  <a:pt x="0" y="919060"/>
                  <a:pt x="0" y="919060"/>
                </a:cubicBezTo>
                <a:cubicBezTo>
                  <a:pt x="743102" y="938148"/>
                  <a:pt x="765136" y="696442"/>
                  <a:pt x="765136" y="696442"/>
                </a:cubicBezTo>
                <a:cubicBezTo>
                  <a:pt x="903681" y="171703"/>
                  <a:pt x="903681" y="171703"/>
                  <a:pt x="903681" y="171703"/>
                </a:cubicBezTo>
                <a:cubicBezTo>
                  <a:pt x="922578" y="114427"/>
                  <a:pt x="922578" y="114427"/>
                  <a:pt x="922578" y="114427"/>
                </a:cubicBezTo>
                <a:cubicBezTo>
                  <a:pt x="950912" y="47625"/>
                  <a:pt x="947762" y="12700"/>
                  <a:pt x="941463" y="0"/>
                </a:cubicBezTo>
              </a:path>
            </a:pathLst>
          </a:custGeom>
          <a:solidFill>
            <a:srgbClr val="525f7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73250" y="3359150"/>
            <a:ext cx="6705600" cy="22225"/>
          </a:xfrm>
          <a:custGeom>
            <a:avLst/>
            <a:gdLst>
              <a:gd name="connsiteX0" fmla="*/ 6350 w 6705600"/>
              <a:gd name="connsiteY0" fmla="*/ 6350 h 22225"/>
              <a:gd name="connsiteX1" fmla="*/ 6699250 w 67056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705600" h="22225">
                <a:moveTo>
                  <a:pt x="6350" y="6350"/>
                </a:moveTo>
                <a:lnTo>
                  <a:pt x="6699250" y="6350"/>
                </a:lnTo>
              </a:path>
            </a:pathLst>
          </a:custGeom>
          <a:ln w="12700">
            <a:solidFill>
              <a:srgbClr val="004d99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08250" y="2316226"/>
            <a:ext cx="6108700" cy="22225"/>
          </a:xfrm>
          <a:custGeom>
            <a:avLst/>
            <a:gdLst>
              <a:gd name="connsiteX0" fmla="*/ 6350 w 6108700"/>
              <a:gd name="connsiteY0" fmla="*/ 6350 h 22225"/>
              <a:gd name="connsiteX1" fmla="*/ 6102350 w 61087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08700" h="22225">
                <a:moveTo>
                  <a:pt x="6350" y="6350"/>
                </a:moveTo>
                <a:lnTo>
                  <a:pt x="6102350" y="6350"/>
                </a:lnTo>
              </a:path>
            </a:pathLst>
          </a:custGeom>
          <a:ln w="12700">
            <a:solidFill>
              <a:srgbClr val="0066cc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14450" y="4387850"/>
            <a:ext cx="7302500" cy="22225"/>
          </a:xfrm>
          <a:custGeom>
            <a:avLst/>
            <a:gdLst>
              <a:gd name="connsiteX0" fmla="*/ 6350 w 7302500"/>
              <a:gd name="connsiteY0" fmla="*/ 6350 h 22225"/>
              <a:gd name="connsiteX1" fmla="*/ 7296150 w 73025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02500" h="22225">
                <a:moveTo>
                  <a:pt x="6350" y="6350"/>
                </a:moveTo>
                <a:lnTo>
                  <a:pt x="7296150" y="6350"/>
                </a:lnTo>
              </a:path>
            </a:pathLst>
          </a:custGeom>
          <a:ln w="12700">
            <a:solidFill>
              <a:srgbClr val="003366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08050" y="5276850"/>
            <a:ext cx="7708900" cy="22225"/>
          </a:xfrm>
          <a:custGeom>
            <a:avLst/>
            <a:gdLst>
              <a:gd name="connsiteX0" fmla="*/ 6350 w 7708900"/>
              <a:gd name="connsiteY0" fmla="*/ 6350 h 22225"/>
              <a:gd name="connsiteX1" fmla="*/ 7702550 w 77089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708900" h="22225">
                <a:moveTo>
                  <a:pt x="6350" y="6350"/>
                </a:moveTo>
                <a:lnTo>
                  <a:pt x="7702550" y="6350"/>
                </a:lnTo>
              </a:path>
            </a:pathLst>
          </a:custGeom>
          <a:ln w="12700">
            <a:solidFill>
              <a:srgbClr val="091f4f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883909" y="2497582"/>
            <a:ext cx="21844" cy="786891"/>
          </a:xfrm>
          <a:custGeom>
            <a:avLst/>
            <a:gdLst>
              <a:gd name="connsiteX0" fmla="*/ 6350 w 21844"/>
              <a:gd name="connsiteY0" fmla="*/ 6350 h 786891"/>
              <a:gd name="connsiteX1" fmla="*/ 6350 w 21844"/>
              <a:gd name="connsiteY1" fmla="*/ 780541 h 7868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844" h="786891">
                <a:moveTo>
                  <a:pt x="6350" y="6350"/>
                </a:moveTo>
                <a:lnTo>
                  <a:pt x="6350" y="780541"/>
                </a:lnTo>
              </a:path>
            </a:pathLst>
          </a:custGeom>
          <a:ln w="12700">
            <a:solidFill>
              <a:srgbClr val="86868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8026400" cy="556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20800" y="2755900"/>
            <a:ext cx="596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59%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3848100"/>
            <a:ext cx="1054100" cy="125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67%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457200" algn="l"/>
              </a:tabLst>
            </a:pPr>
            <a:r>
              <a:rPr lang="en-US" altLang="zh-CN" sz="24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68%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552700" y="2781300"/>
            <a:ext cx="10541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Discuss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58900" y="3695700"/>
            <a:ext cx="1828800" cy="162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77800" algn="l"/>
                <a:tab pos="444500" algn="l"/>
                <a:tab pos="6223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1648bf"/>
                </a:solidFill>
                <a:latin typeface="Times New Roman" pitchFamily="18" charset="0"/>
                <a:cs typeface="Times New Roman" pitchFamily="18" charset="0"/>
              </a:rPr>
              <a:t>Continue</a:t>
            </a:r>
          </a:p>
          <a:p>
            <a:pPr>
              <a:lnSpc>
                <a:spcPts val="2800"/>
              </a:lnSpc>
              <a:tabLst>
                <a:tab pos="177800" algn="l"/>
                <a:tab pos="444500" algn="l"/>
                <a:tab pos="6223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1648bf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177800" algn="l"/>
                <a:tab pos="444500" algn="l"/>
                <a:tab pos="622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e307f"/>
                </a:solidFill>
                <a:latin typeface="Times New Roman" pitchFamily="18" charset="0"/>
                <a:cs typeface="Times New Roman" pitchFamily="18" charset="0"/>
              </a:rPr>
              <a:t>Visit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e307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2800"/>
              </a:lnSpc>
              <a:tabLst>
                <a:tab pos="177800" algn="l"/>
                <a:tab pos="444500" algn="l"/>
                <a:tab pos="622300" algn="l"/>
              </a:tabLst>
            </a:pPr>
            <a:r>
              <a:rPr lang="en-US" altLang="zh-CN" sz="2400" dirty="0" smtClean="0">
                <a:solidFill>
                  <a:srgbClr val="0e307f"/>
                </a:solidFill>
                <a:latin typeface="Times New Roman" pitchFamily="18" charset="0"/>
                <a:cs typeface="Times New Roman" pitchFamily="18" charset="0"/>
              </a:rPr>
              <a:t>Business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07200" y="2590800"/>
            <a:ext cx="2032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40%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781800" y="2857500"/>
            <a:ext cx="2032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39%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64300" y="3111500"/>
            <a:ext cx="2032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24%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53000" y="2590800"/>
            <a:ext cx="8128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							</a:tabLst>
            </a:pPr>
            <a:r>
              <a:rPr lang="en-US" altLang="zh-CN" sz="9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Talked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44900" y="2857500"/>
            <a:ext cx="21209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876300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Visited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networking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  <a:tabLst>
                <a:tab pos="876300" algn="l"/>
              </a:tabLst>
            </a:pPr>
            <a:r>
              <a:rPr lang="en-US" altLang="zh-CN" sz="9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Recommended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brand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08000"/>
            <a:ext cx="7683500" cy="161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3048000" algn="l"/>
              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Half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</a:p>
          <a:p>
            <a:pPr>
              <a:lnSpc>
                <a:spcPts val="3000"/>
              </a:lnSpc>
              <a:tabLst>
                <a:tab pos="3048000" algn="l"/>
              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Searchers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048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Actions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Taken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6489700"/>
            <a:ext cx="50800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Which,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actions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taken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conducting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5100" y="5702300"/>
            <a:ext cx="38989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3810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53%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091f4f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800"/>
              </a:lnSpc>
              <a:tabLst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ts val="900"/>
              </a:lnSpc>
              <a:tabLst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(4902).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59637" y="588772"/>
            <a:ext cx="7827898" cy="5688419"/>
          </a:xfrm>
          <a:custGeom>
            <a:avLst/>
            <a:gdLst>
              <a:gd name="connsiteX0" fmla="*/ 0 w 7827898"/>
              <a:gd name="connsiteY0" fmla="*/ 74802 h 5688419"/>
              <a:gd name="connsiteX1" fmla="*/ 74803 w 7827898"/>
              <a:gd name="connsiteY1" fmla="*/ 0 h 5688419"/>
              <a:gd name="connsiteX2" fmla="*/ 74803 w 7827898"/>
              <a:gd name="connsiteY2" fmla="*/ 0 h 5688419"/>
              <a:gd name="connsiteX3" fmla="*/ 74803 w 7827898"/>
              <a:gd name="connsiteY3" fmla="*/ 0 h 5688419"/>
              <a:gd name="connsiteX4" fmla="*/ 7753095 w 7827898"/>
              <a:gd name="connsiteY4" fmla="*/ 0 h 5688419"/>
              <a:gd name="connsiteX5" fmla="*/ 7753095 w 7827898"/>
              <a:gd name="connsiteY5" fmla="*/ 0 h 5688419"/>
              <a:gd name="connsiteX6" fmla="*/ 7827898 w 7827898"/>
              <a:gd name="connsiteY6" fmla="*/ 74802 h 5688419"/>
              <a:gd name="connsiteX7" fmla="*/ 7827898 w 7827898"/>
              <a:gd name="connsiteY7" fmla="*/ 74802 h 5688419"/>
              <a:gd name="connsiteX8" fmla="*/ 7827898 w 7827898"/>
              <a:gd name="connsiteY8" fmla="*/ 74802 h 5688419"/>
              <a:gd name="connsiteX9" fmla="*/ 7827898 w 7827898"/>
              <a:gd name="connsiteY9" fmla="*/ 5613616 h 5688419"/>
              <a:gd name="connsiteX10" fmla="*/ 7827898 w 7827898"/>
              <a:gd name="connsiteY10" fmla="*/ 5613616 h 5688419"/>
              <a:gd name="connsiteX11" fmla="*/ 7753095 w 7827898"/>
              <a:gd name="connsiteY11" fmla="*/ 5688418 h 5688419"/>
              <a:gd name="connsiteX12" fmla="*/ 7753095 w 7827898"/>
              <a:gd name="connsiteY12" fmla="*/ 5688418 h 5688419"/>
              <a:gd name="connsiteX13" fmla="*/ 7753095 w 7827898"/>
              <a:gd name="connsiteY13" fmla="*/ 5688418 h 5688419"/>
              <a:gd name="connsiteX14" fmla="*/ 74803 w 7827898"/>
              <a:gd name="connsiteY14" fmla="*/ 5688418 h 5688419"/>
              <a:gd name="connsiteX15" fmla="*/ 74803 w 7827898"/>
              <a:gd name="connsiteY15" fmla="*/ 5688418 h 5688419"/>
              <a:gd name="connsiteX16" fmla="*/ 0 w 7827898"/>
              <a:gd name="connsiteY16" fmla="*/ 5613616 h 5688419"/>
              <a:gd name="connsiteX17" fmla="*/ 0 w 7827898"/>
              <a:gd name="connsiteY17" fmla="*/ 5613616 h 5688419"/>
              <a:gd name="connsiteX18" fmla="*/ 0 w 7827898"/>
              <a:gd name="connsiteY18" fmla="*/ 74802 h 5688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827898" h="5688419">
                <a:moveTo>
                  <a:pt x="0" y="74802"/>
                </a:moveTo>
                <a:cubicBezTo>
                  <a:pt x="0" y="33527"/>
                  <a:pt x="33489" y="0"/>
                  <a:pt x="74803" y="0"/>
                </a:cubicBezTo>
                <a:cubicBezTo>
                  <a:pt x="74803" y="0"/>
                  <a:pt x="74803" y="0"/>
                  <a:pt x="74803" y="0"/>
                </a:cubicBezTo>
                <a:lnTo>
                  <a:pt x="74803" y="0"/>
                </a:lnTo>
                <a:lnTo>
                  <a:pt x="7753095" y="0"/>
                </a:lnTo>
                <a:lnTo>
                  <a:pt x="7753095" y="0"/>
                </a:lnTo>
                <a:cubicBezTo>
                  <a:pt x="7794497" y="0"/>
                  <a:pt x="7827898" y="33527"/>
                  <a:pt x="7827898" y="74802"/>
                </a:cubicBezTo>
                <a:cubicBezTo>
                  <a:pt x="7827898" y="74802"/>
                  <a:pt x="7827898" y="74802"/>
                  <a:pt x="7827898" y="74802"/>
                </a:cubicBezTo>
                <a:lnTo>
                  <a:pt x="7827898" y="74802"/>
                </a:lnTo>
                <a:lnTo>
                  <a:pt x="7827898" y="5613616"/>
                </a:lnTo>
                <a:lnTo>
                  <a:pt x="7827898" y="5613616"/>
                </a:lnTo>
                <a:cubicBezTo>
                  <a:pt x="7827898" y="5654929"/>
                  <a:pt x="7794497" y="5688418"/>
                  <a:pt x="7753095" y="5688418"/>
                </a:cubicBezTo>
                <a:cubicBezTo>
                  <a:pt x="7753095" y="5688418"/>
                  <a:pt x="7753095" y="5688418"/>
                  <a:pt x="7753095" y="5688418"/>
                </a:cubicBezTo>
                <a:lnTo>
                  <a:pt x="7753095" y="5688418"/>
                </a:lnTo>
                <a:lnTo>
                  <a:pt x="74803" y="5688418"/>
                </a:lnTo>
                <a:lnTo>
                  <a:pt x="74803" y="5688418"/>
                </a:lnTo>
                <a:cubicBezTo>
                  <a:pt x="33489" y="5688418"/>
                  <a:pt x="0" y="5654929"/>
                  <a:pt x="0" y="5613616"/>
                </a:cubicBezTo>
                <a:cubicBezTo>
                  <a:pt x="0" y="5613616"/>
                  <a:pt x="0" y="5613616"/>
                  <a:pt x="0" y="5613616"/>
                </a:cubicBezTo>
                <a:lnTo>
                  <a:pt x="0" y="7480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53287" y="582422"/>
            <a:ext cx="7840598" cy="5701119"/>
          </a:xfrm>
          <a:custGeom>
            <a:avLst/>
            <a:gdLst>
              <a:gd name="connsiteX0" fmla="*/ 6350 w 7840598"/>
              <a:gd name="connsiteY0" fmla="*/ 81152 h 5701119"/>
              <a:gd name="connsiteX1" fmla="*/ 81153 w 7840598"/>
              <a:gd name="connsiteY1" fmla="*/ 6350 h 5701119"/>
              <a:gd name="connsiteX2" fmla="*/ 81153 w 7840598"/>
              <a:gd name="connsiteY2" fmla="*/ 6350 h 5701119"/>
              <a:gd name="connsiteX3" fmla="*/ 81153 w 7840598"/>
              <a:gd name="connsiteY3" fmla="*/ 6350 h 5701119"/>
              <a:gd name="connsiteX4" fmla="*/ 7759445 w 7840598"/>
              <a:gd name="connsiteY4" fmla="*/ 6350 h 5701119"/>
              <a:gd name="connsiteX5" fmla="*/ 7759445 w 7840598"/>
              <a:gd name="connsiteY5" fmla="*/ 6350 h 5701119"/>
              <a:gd name="connsiteX6" fmla="*/ 7834248 w 7840598"/>
              <a:gd name="connsiteY6" fmla="*/ 81152 h 5701119"/>
              <a:gd name="connsiteX7" fmla="*/ 7834248 w 7840598"/>
              <a:gd name="connsiteY7" fmla="*/ 81152 h 5701119"/>
              <a:gd name="connsiteX8" fmla="*/ 7834248 w 7840598"/>
              <a:gd name="connsiteY8" fmla="*/ 81152 h 5701119"/>
              <a:gd name="connsiteX9" fmla="*/ 7834248 w 7840598"/>
              <a:gd name="connsiteY9" fmla="*/ 5619966 h 5701119"/>
              <a:gd name="connsiteX10" fmla="*/ 7834248 w 7840598"/>
              <a:gd name="connsiteY10" fmla="*/ 5619966 h 5701119"/>
              <a:gd name="connsiteX11" fmla="*/ 7759445 w 7840598"/>
              <a:gd name="connsiteY11" fmla="*/ 5694768 h 5701119"/>
              <a:gd name="connsiteX12" fmla="*/ 7759445 w 7840598"/>
              <a:gd name="connsiteY12" fmla="*/ 5694768 h 5701119"/>
              <a:gd name="connsiteX13" fmla="*/ 7759445 w 7840598"/>
              <a:gd name="connsiteY13" fmla="*/ 5694768 h 5701119"/>
              <a:gd name="connsiteX14" fmla="*/ 81153 w 7840598"/>
              <a:gd name="connsiteY14" fmla="*/ 5694768 h 5701119"/>
              <a:gd name="connsiteX15" fmla="*/ 81153 w 7840598"/>
              <a:gd name="connsiteY15" fmla="*/ 5694768 h 5701119"/>
              <a:gd name="connsiteX16" fmla="*/ 6350 w 7840598"/>
              <a:gd name="connsiteY16" fmla="*/ 5619966 h 5701119"/>
              <a:gd name="connsiteX17" fmla="*/ 6350 w 7840598"/>
              <a:gd name="connsiteY17" fmla="*/ 5619966 h 5701119"/>
              <a:gd name="connsiteX18" fmla="*/ 6350 w 7840598"/>
              <a:gd name="connsiteY18" fmla="*/ 81152 h 5701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840598" h="5701119">
                <a:moveTo>
                  <a:pt x="6350" y="81152"/>
                </a:moveTo>
                <a:cubicBezTo>
                  <a:pt x="6350" y="39877"/>
                  <a:pt x="39839" y="6350"/>
                  <a:pt x="81153" y="6350"/>
                </a:cubicBezTo>
                <a:cubicBezTo>
                  <a:pt x="81153" y="6350"/>
                  <a:pt x="81153" y="6350"/>
                  <a:pt x="81153" y="6350"/>
                </a:cubicBezTo>
                <a:lnTo>
                  <a:pt x="81153" y="6350"/>
                </a:lnTo>
                <a:lnTo>
                  <a:pt x="7759445" y="6350"/>
                </a:lnTo>
                <a:lnTo>
                  <a:pt x="7759445" y="6350"/>
                </a:lnTo>
                <a:cubicBezTo>
                  <a:pt x="7800847" y="6350"/>
                  <a:pt x="7834248" y="39877"/>
                  <a:pt x="7834248" y="81152"/>
                </a:cubicBezTo>
                <a:cubicBezTo>
                  <a:pt x="7834248" y="81152"/>
                  <a:pt x="7834248" y="81152"/>
                  <a:pt x="7834248" y="81152"/>
                </a:cubicBezTo>
                <a:lnTo>
                  <a:pt x="7834248" y="81152"/>
                </a:lnTo>
                <a:lnTo>
                  <a:pt x="7834248" y="5619966"/>
                </a:lnTo>
                <a:lnTo>
                  <a:pt x="7834248" y="5619966"/>
                </a:lnTo>
                <a:cubicBezTo>
                  <a:pt x="7834248" y="5661279"/>
                  <a:pt x="7800847" y="5694768"/>
                  <a:pt x="7759445" y="5694768"/>
                </a:cubicBezTo>
                <a:cubicBezTo>
                  <a:pt x="7759445" y="5694768"/>
                  <a:pt x="7759445" y="5694768"/>
                  <a:pt x="7759445" y="5694768"/>
                </a:cubicBezTo>
                <a:lnTo>
                  <a:pt x="7759445" y="5694768"/>
                </a:lnTo>
                <a:lnTo>
                  <a:pt x="81153" y="5694768"/>
                </a:lnTo>
                <a:lnTo>
                  <a:pt x="81153" y="5694768"/>
                </a:lnTo>
                <a:cubicBezTo>
                  <a:pt x="39839" y="5694768"/>
                  <a:pt x="6350" y="5661279"/>
                  <a:pt x="6350" y="5619966"/>
                </a:cubicBezTo>
                <a:cubicBezTo>
                  <a:pt x="6350" y="5619966"/>
                  <a:pt x="6350" y="5619966"/>
                  <a:pt x="6350" y="5619966"/>
                </a:cubicBezTo>
                <a:lnTo>
                  <a:pt x="6350" y="8115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aaaaa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914400"/>
            <a:ext cx="3200400" cy="927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8600" y="2743200"/>
            <a:ext cx="3009900" cy="3467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508000"/>
            <a:ext cx="8102600" cy="5956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2984500"/>
            <a:ext cx="3759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0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429000"/>
            <a:ext cx="34417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2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987800"/>
            <a:ext cx="30099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U.S.,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April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600"/>
            <a:ext cx="3505200" cy="637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0300" y="3949700"/>
            <a:ext cx="1155700" cy="179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19500" y="2971800"/>
            <a:ext cx="3505200" cy="91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6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Seekers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559550" y="3103498"/>
            <a:ext cx="628650" cy="1160526"/>
          </a:xfrm>
          <a:custGeom>
            <a:avLst/>
            <a:gdLst>
              <a:gd name="connsiteX0" fmla="*/ 313308 w 628650"/>
              <a:gd name="connsiteY0" fmla="*/ 6350 h 1160526"/>
              <a:gd name="connsiteX1" fmla="*/ 6350 w 628650"/>
              <a:gd name="connsiteY1" fmla="*/ 313563 h 1160526"/>
              <a:gd name="connsiteX2" fmla="*/ 83057 w 628650"/>
              <a:gd name="connsiteY2" fmla="*/ 518414 h 1160526"/>
              <a:gd name="connsiteX3" fmla="*/ 313308 w 628650"/>
              <a:gd name="connsiteY3" fmla="*/ 1154176 h 1160526"/>
              <a:gd name="connsiteX4" fmla="*/ 313308 w 628650"/>
              <a:gd name="connsiteY4" fmla="*/ 1126490 h 1160526"/>
              <a:gd name="connsiteX5" fmla="*/ 313308 w 628650"/>
              <a:gd name="connsiteY5" fmla="*/ 1122172 h 1160526"/>
              <a:gd name="connsiteX6" fmla="*/ 313308 w 628650"/>
              <a:gd name="connsiteY6" fmla="*/ 1154176 h 1160526"/>
              <a:gd name="connsiteX7" fmla="*/ 545592 w 628650"/>
              <a:gd name="connsiteY7" fmla="*/ 518414 h 1160526"/>
              <a:gd name="connsiteX8" fmla="*/ 622300 w 628650"/>
              <a:gd name="connsiteY8" fmla="*/ 313563 h 1160526"/>
              <a:gd name="connsiteX9" fmla="*/ 313308 w 628650"/>
              <a:gd name="connsiteY9" fmla="*/ 6350 h 11605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628650" h="1160526">
                <a:moveTo>
                  <a:pt x="313308" y="6350"/>
                </a:moveTo>
                <a:cubicBezTo>
                  <a:pt x="144906" y="6350"/>
                  <a:pt x="6350" y="145033"/>
                  <a:pt x="6350" y="313563"/>
                </a:cubicBezTo>
                <a:cubicBezTo>
                  <a:pt x="6350" y="392557"/>
                  <a:pt x="36194" y="462915"/>
                  <a:pt x="83057" y="518414"/>
                </a:cubicBezTo>
                <a:cubicBezTo>
                  <a:pt x="134239" y="593090"/>
                  <a:pt x="272795" y="817117"/>
                  <a:pt x="313308" y="1154176"/>
                </a:cubicBezTo>
                <a:cubicBezTo>
                  <a:pt x="313308" y="1126490"/>
                  <a:pt x="313308" y="1126490"/>
                  <a:pt x="313308" y="1126490"/>
                </a:cubicBezTo>
                <a:cubicBezTo>
                  <a:pt x="313308" y="1122172"/>
                  <a:pt x="313308" y="1122172"/>
                  <a:pt x="313308" y="1122172"/>
                </a:cubicBezTo>
                <a:cubicBezTo>
                  <a:pt x="313308" y="1154176"/>
                  <a:pt x="313308" y="1154176"/>
                  <a:pt x="313308" y="1154176"/>
                </a:cubicBezTo>
                <a:cubicBezTo>
                  <a:pt x="355854" y="817117"/>
                  <a:pt x="494410" y="593090"/>
                  <a:pt x="545592" y="518414"/>
                </a:cubicBezTo>
                <a:cubicBezTo>
                  <a:pt x="592455" y="462915"/>
                  <a:pt x="622300" y="392557"/>
                  <a:pt x="622300" y="313563"/>
                </a:cubicBezTo>
                <a:cubicBezTo>
                  <a:pt x="622300" y="145033"/>
                  <a:pt x="483743" y="6350"/>
                  <a:pt x="313308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72656" y="3323335"/>
            <a:ext cx="200278" cy="200406"/>
          </a:xfrm>
          <a:custGeom>
            <a:avLst/>
            <a:gdLst>
              <a:gd name="connsiteX0" fmla="*/ 100202 w 200278"/>
              <a:gd name="connsiteY0" fmla="*/ 194055 h 200406"/>
              <a:gd name="connsiteX1" fmla="*/ 6350 w 200278"/>
              <a:gd name="connsiteY1" fmla="*/ 100203 h 200406"/>
              <a:gd name="connsiteX2" fmla="*/ 100202 w 200278"/>
              <a:gd name="connsiteY2" fmla="*/ 6350 h 200406"/>
              <a:gd name="connsiteX3" fmla="*/ 193928 w 200278"/>
              <a:gd name="connsiteY3" fmla="*/ 100203 h 200406"/>
              <a:gd name="connsiteX4" fmla="*/ 100202 w 200278"/>
              <a:gd name="connsiteY4" fmla="*/ 194055 h 200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0278" h="200406">
                <a:moveTo>
                  <a:pt x="100202" y="194055"/>
                </a:moveTo>
                <a:cubicBezTo>
                  <a:pt x="49021" y="194055"/>
                  <a:pt x="6350" y="151384"/>
                  <a:pt x="6350" y="100203"/>
                </a:cubicBezTo>
                <a:cubicBezTo>
                  <a:pt x="6350" y="49022"/>
                  <a:pt x="49021" y="6350"/>
                  <a:pt x="100202" y="6350"/>
                </a:cubicBezTo>
                <a:cubicBezTo>
                  <a:pt x="153415" y="6350"/>
                  <a:pt x="193928" y="49022"/>
                  <a:pt x="193928" y="100203"/>
                </a:cubicBezTo>
                <a:cubicBezTo>
                  <a:pt x="193928" y="151384"/>
                  <a:pt x="153415" y="194055"/>
                  <a:pt x="100202" y="19405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98800"/>
            <a:ext cx="9144000" cy="3759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4897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72300" y="64643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75700" y="64643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6413500"/>
            <a:ext cx="56388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business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close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location?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Think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you</a:t>
            </a:r>
          </a:p>
          <a:p>
            <a:pPr>
              <a:lnSpc>
                <a:spcPts val="900"/>
              </a:lnSpc>
              <a:tabLst>
							</a:tabLst>
            </a:pP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area,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traveling,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etc.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711700"/>
            <a:ext cx="3657600" cy="171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600"/>
              </a:lnSpc>
              <a:tabLst>
							</a:tabLst>
            </a:pPr>
            <a:r>
              <a:rPr lang="en-US" altLang="zh-CN" sz="7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95%</a:t>
            </a:r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looked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ts val="1000"/>
              </a:lnSpc>
              <a:tabLst>
							</a:tabLst>
            </a:pP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(5013).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537200" y="2552700"/>
            <a:ext cx="10033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254000" algn="l"/>
              </a:tabLst>
            </a:pPr>
            <a:r>
              <a:rPr lang="en-US" altLang="zh-CN" sz="3998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44%</a:t>
            </a:r>
          </a:p>
          <a:p>
            <a:pPr>
              <a:lnSpc>
                <a:spcPts val="1000"/>
              </a:lnSpc>
              <a:tabLst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Purchased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514600" y="2552700"/>
            <a:ext cx="10033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25400" algn="l"/>
              </a:tabLst>
            </a:pPr>
            <a:r>
              <a:rPr lang="en-US" altLang="zh-CN" sz="3998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77%</a:t>
            </a:r>
          </a:p>
          <a:p>
            <a:pPr>
              <a:lnSpc>
                <a:spcPts val="10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Contacted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business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54200" y="4940300"/>
            <a:ext cx="9017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61%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Call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25800" y="4953000"/>
            <a:ext cx="9398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2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59%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Visit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737100" y="4940300"/>
            <a:ext cx="11684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22%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0" y="4940300"/>
            <a:ext cx="10541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36%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Store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82600"/>
            <a:ext cx="7607300" cy="110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384300" algn="l"/>
              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Seekers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Ready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Buy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13843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Actions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Taken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Looking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82800" y="5981700"/>
            <a:ext cx="42926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ts val="9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(4757).</a:t>
            </a:r>
          </a:p>
          <a:p>
            <a:pPr>
              <a:lnSpc>
                <a:spcPts val="9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actions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taken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having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looked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</a:p>
          <a:p>
            <a:pPr>
              <a:lnSpc>
                <a:spcPts val="900"/>
              </a:lnSpc>
              <a:tabLst>
							</a:tabLst>
            </a:pP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(business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close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location)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97000"/>
            <a:ext cx="8102600" cy="4419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59500"/>
            <a:ext cx="1778000" cy="52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660400"/>
            <a:ext cx="8001000" cy="601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600200" algn="l"/>
                <a:tab pos="1612900" algn="l"/>
              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Variety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Actions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Taken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Accessing</a:t>
            </a:r>
          </a:p>
          <a:p>
            <a:pPr>
              <a:lnSpc>
                <a:spcPts val="3000"/>
              </a:lnSpc>
              <a:tabLst>
                <a:tab pos="1600200" algn="l"/>
                <a:tab pos="1612900" algn="l"/>
              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Content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900"/>
              </a:lnSpc>
              <a:tabLst>
                <a:tab pos="1600200" algn="l"/>
                <a:tab pos="1612900" algn="l"/>
              </a:tabLst>
            </a:pPr>
            <a:r>
              <a:rPr lang="en-US" altLang="zh-CN" dirty="0" smtClean="0"/>
              <a:t>	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ts val="900"/>
              </a:lnSpc>
              <a:tabLst>
                <a:tab pos="1600200" algn="l"/>
                <a:tab pos="16129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(4757).</a:t>
            </a:r>
          </a:p>
          <a:p>
            <a:pPr>
              <a:lnSpc>
                <a:spcPts val="900"/>
              </a:lnSpc>
              <a:tabLst>
                <a:tab pos="1600200" algn="l"/>
                <a:tab pos="16129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actions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taken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having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looked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</a:p>
          <a:p>
            <a:pPr>
              <a:lnSpc>
                <a:spcPts val="900"/>
              </a:lnSpc>
              <a:tabLst>
                <a:tab pos="1600200" algn="l"/>
                <a:tab pos="16129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(business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close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location)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753413" y="2395537"/>
            <a:ext cx="846073" cy="847725"/>
          </a:xfrm>
          <a:custGeom>
            <a:avLst/>
            <a:gdLst>
              <a:gd name="connsiteX0" fmla="*/ 14287 w 846073"/>
              <a:gd name="connsiteY0" fmla="*/ 423862 h 847725"/>
              <a:gd name="connsiteX1" fmla="*/ 422973 w 846073"/>
              <a:gd name="connsiteY1" fmla="*/ 14287 h 847725"/>
              <a:gd name="connsiteX2" fmla="*/ 422973 w 846073"/>
              <a:gd name="connsiteY2" fmla="*/ 14287 h 847725"/>
              <a:gd name="connsiteX3" fmla="*/ 422973 w 846073"/>
              <a:gd name="connsiteY3" fmla="*/ 14287 h 847725"/>
              <a:gd name="connsiteX4" fmla="*/ 831786 w 846073"/>
              <a:gd name="connsiteY4" fmla="*/ 423862 h 847725"/>
              <a:gd name="connsiteX5" fmla="*/ 831786 w 846073"/>
              <a:gd name="connsiteY5" fmla="*/ 423862 h 847725"/>
              <a:gd name="connsiteX6" fmla="*/ 831786 w 846073"/>
              <a:gd name="connsiteY6" fmla="*/ 423862 h 847725"/>
              <a:gd name="connsiteX7" fmla="*/ 422973 w 846073"/>
              <a:gd name="connsiteY7" fmla="*/ 833437 h 847725"/>
              <a:gd name="connsiteX8" fmla="*/ 422973 w 846073"/>
              <a:gd name="connsiteY8" fmla="*/ 833437 h 847725"/>
              <a:gd name="connsiteX9" fmla="*/ 422973 w 846073"/>
              <a:gd name="connsiteY9" fmla="*/ 833437 h 847725"/>
              <a:gd name="connsiteX10" fmla="*/ 14287 w 846073"/>
              <a:gd name="connsiteY10" fmla="*/ 423862 h 847725"/>
              <a:gd name="connsiteX11" fmla="*/ 14287 w 846073"/>
              <a:gd name="connsiteY11" fmla="*/ 423862 h 847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846073" h="847725">
                <a:moveTo>
                  <a:pt x="14287" y="423862"/>
                </a:moveTo>
                <a:cubicBezTo>
                  <a:pt x="14287" y="197675"/>
                  <a:pt x="197294" y="14287"/>
                  <a:pt x="422973" y="14287"/>
                </a:cubicBezTo>
                <a:cubicBezTo>
                  <a:pt x="422973" y="14287"/>
                  <a:pt x="422973" y="14287"/>
                  <a:pt x="422973" y="14287"/>
                </a:cubicBezTo>
                <a:lnTo>
                  <a:pt x="422973" y="14287"/>
                </a:lnTo>
                <a:cubicBezTo>
                  <a:pt x="648779" y="14287"/>
                  <a:pt x="831786" y="197675"/>
                  <a:pt x="831786" y="423862"/>
                </a:cubicBezTo>
                <a:cubicBezTo>
                  <a:pt x="831786" y="423862"/>
                  <a:pt x="831786" y="423862"/>
                  <a:pt x="831786" y="423862"/>
                </a:cubicBezTo>
                <a:lnTo>
                  <a:pt x="831786" y="423862"/>
                </a:lnTo>
                <a:cubicBezTo>
                  <a:pt x="831786" y="650049"/>
                  <a:pt x="648779" y="833437"/>
                  <a:pt x="422973" y="833437"/>
                </a:cubicBezTo>
                <a:cubicBezTo>
                  <a:pt x="422973" y="833437"/>
                  <a:pt x="422973" y="833437"/>
                  <a:pt x="422973" y="833437"/>
                </a:cubicBezTo>
                <a:lnTo>
                  <a:pt x="422973" y="833437"/>
                </a:lnTo>
                <a:cubicBezTo>
                  <a:pt x="197294" y="833437"/>
                  <a:pt x="14287" y="650049"/>
                  <a:pt x="14287" y="423862"/>
                </a:cubicBezTo>
                <a:cubicBezTo>
                  <a:pt x="14287" y="423862"/>
                  <a:pt x="14287" y="423862"/>
                  <a:pt x="14287" y="423862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680075" y="1924050"/>
            <a:ext cx="2016125" cy="1797050"/>
          </a:xfrm>
          <a:custGeom>
            <a:avLst/>
            <a:gdLst>
              <a:gd name="connsiteX0" fmla="*/ 6350 w 2016125"/>
              <a:gd name="connsiteY0" fmla="*/ 1790700 h 1797050"/>
              <a:gd name="connsiteX1" fmla="*/ 2009775 w 2016125"/>
              <a:gd name="connsiteY1" fmla="*/ 1790700 h 1797050"/>
              <a:gd name="connsiteX2" fmla="*/ 2009775 w 2016125"/>
              <a:gd name="connsiteY2" fmla="*/ 6350 h 1797050"/>
              <a:gd name="connsiteX3" fmla="*/ 1447418 w 2016125"/>
              <a:gd name="connsiteY3" fmla="*/ 6350 h 1797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016125" h="1797050">
                <a:moveTo>
                  <a:pt x="6350" y="1790700"/>
                </a:moveTo>
                <a:lnTo>
                  <a:pt x="2009775" y="1790700"/>
                </a:lnTo>
                <a:lnTo>
                  <a:pt x="2009775" y="6350"/>
                </a:lnTo>
                <a:lnTo>
                  <a:pt x="1447418" y="6350"/>
                </a:lnTo>
              </a:path>
            </a:pathLst>
          </a:custGeom>
          <a:ln w="12700">
            <a:solidFill>
              <a:srgbClr val="aaaaaa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3700"/>
            <a:ext cx="8801100" cy="4356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59500"/>
            <a:ext cx="1778000" cy="52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660400"/>
            <a:ext cx="7810500" cy="594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397000" algn="l"/>
                <a:tab pos="1536700" algn="l"/>
                <a:tab pos="1549400" algn="l"/>
                <a:tab pos="7429500" algn="l"/>
              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Nearly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Seekers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Take</a:t>
            </a:r>
          </a:p>
          <a:p>
            <a:pPr>
              <a:lnSpc>
                <a:spcPts val="3000"/>
              </a:lnSpc>
              <a:tabLst>
                <a:tab pos="1397000" algn="l"/>
                <a:tab pos="1536700" algn="l"/>
                <a:tab pos="1549400" algn="l"/>
                <a:tab pos="7429500" algn="l"/>
              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Day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1397000" algn="l"/>
                <a:tab pos="1536700" algn="l"/>
                <a:tab pos="1549400" algn="l"/>
                <a:tab pos="74295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Taken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(After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Looking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Information)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1397000" algn="l"/>
                <a:tab pos="1536700" algn="l"/>
                <a:tab pos="1549400" algn="l"/>
                <a:tab pos="7429500" algn="l"/>
              </a:tabLst>
            </a:pPr>
            <a:r>
              <a:rPr lang="en-US" altLang="zh-CN" dirty="0" smtClean="0"/>
              <a:t>				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Within</a:t>
            </a:r>
          </a:p>
          <a:p>
            <a:pPr>
              <a:lnSpc>
                <a:spcPts val="1300"/>
              </a:lnSpc>
              <a:tabLst>
                <a:tab pos="1397000" algn="l"/>
                <a:tab pos="1536700" algn="l"/>
                <a:tab pos="1549400" algn="l"/>
                <a:tab pos="7429500" algn="l"/>
              </a:tabLst>
            </a:pPr>
            <a:r>
              <a:rPr lang="en-US" altLang="zh-CN" dirty="0" smtClean="0"/>
              <a:t>				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day:</a:t>
            </a:r>
          </a:p>
          <a:p>
            <a:pPr>
              <a:lnSpc>
                <a:spcPts val="900"/>
              </a:lnSpc>
              <a:tabLst>
                <a:tab pos="1397000" algn="l"/>
                <a:tab pos="1536700" algn="l"/>
                <a:tab pos="1549400" algn="l"/>
                <a:tab pos="7429500" algn="l"/>
              </a:tabLst>
            </a:pPr>
            <a:r>
              <a:rPr lang="en-US" altLang="zh-CN" dirty="0" smtClean="0"/>
              <a:t>				</a:t>
            </a:r>
            <a:r>
              <a:rPr lang="en-US" altLang="zh-CN" sz="8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88%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1397000" algn="l"/>
                <a:tab pos="1536700" algn="l"/>
                <a:tab pos="1549400" algn="l"/>
                <a:tab pos="7429500" algn="l"/>
              </a:tabLst>
            </a:pPr>
            <a:r>
              <a:rPr lang="en-US" altLang="zh-CN" dirty="0" smtClean="0"/>
              <a:t>		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ts val="900"/>
              </a:lnSpc>
              <a:tabLst>
                <a:tab pos="1397000" algn="l"/>
                <a:tab pos="1536700" algn="l"/>
                <a:tab pos="1549400" algn="l"/>
                <a:tab pos="7429500" algn="l"/>
              </a:tabLst>
            </a:pPr>
            <a:r>
              <a:rPr lang="en-US" altLang="zh-CN" dirty="0" smtClean="0"/>
              <a:t>	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Taken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Accessing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(4330).</a:t>
            </a:r>
          </a:p>
          <a:p>
            <a:pPr>
              <a:lnSpc>
                <a:spcPts val="900"/>
              </a:lnSpc>
              <a:tabLst>
                <a:tab pos="1397000" algn="l"/>
                <a:tab pos="1536700" algn="l"/>
                <a:tab pos="1549400" algn="l"/>
                <a:tab pos="7429500" algn="l"/>
              </a:tabLst>
            </a:pPr>
            <a:r>
              <a:rPr lang="en-US" altLang="zh-CN" dirty="0" smtClean="0"/>
              <a:t>	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typically,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looking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action?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95700" y="3060700"/>
            <a:ext cx="5067300" cy="353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3543300" algn="l"/>
              </a:tabLst>
            </a:pPr>
            <a:r>
              <a:rPr lang="en-US" altLang="zh-CN" sz="36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Driven</a:t>
            </a:r>
          </a:p>
          <a:p>
            <a:pPr>
              <a:lnSpc>
                <a:spcPts val="3800"/>
              </a:lnSpc>
              <a:tabLst>
                <a:tab pos="3543300" algn="l"/>
              </a:tabLst>
            </a:pPr>
            <a:r>
              <a:rPr lang="en-US" altLang="zh-CN" sz="36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Shoppers</a:t>
            </a:r>
          </a:p>
          <a:p>
            <a:pPr>
              <a:lnSpc>
                <a:spcPts val="20600"/>
              </a:lnSpc>
              <a:tabLst>
                <a:tab pos="3543300" algn="l"/>
              </a:tabLst>
            </a:pPr>
            <a:r>
              <a:rPr lang="en-US" altLang="zh-CN" dirty="0" smtClean="0"/>
              <a:t>	</a:t>
            </a:r>
            <a:r>
              <a:rPr lang="en-US" altLang="zh-CN" sz="21732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3400" y="1495425"/>
            <a:ext cx="2581275" cy="4600575"/>
          </a:xfrm>
          <a:custGeom>
            <a:avLst/>
            <a:gdLst>
              <a:gd name="connsiteX0" fmla="*/ 0 w 2581275"/>
              <a:gd name="connsiteY0" fmla="*/ 155829 h 4600575"/>
              <a:gd name="connsiteX1" fmla="*/ 155829 w 2581275"/>
              <a:gd name="connsiteY1" fmla="*/ 0 h 4600575"/>
              <a:gd name="connsiteX2" fmla="*/ 155829 w 2581275"/>
              <a:gd name="connsiteY2" fmla="*/ 0 h 4600575"/>
              <a:gd name="connsiteX3" fmla="*/ 155829 w 2581275"/>
              <a:gd name="connsiteY3" fmla="*/ 0 h 4600575"/>
              <a:gd name="connsiteX4" fmla="*/ 2425445 w 2581275"/>
              <a:gd name="connsiteY4" fmla="*/ 0 h 4600575"/>
              <a:gd name="connsiteX5" fmla="*/ 2425445 w 2581275"/>
              <a:gd name="connsiteY5" fmla="*/ 0 h 4600575"/>
              <a:gd name="connsiteX6" fmla="*/ 2581275 w 2581275"/>
              <a:gd name="connsiteY6" fmla="*/ 155829 h 4600575"/>
              <a:gd name="connsiteX7" fmla="*/ 2581275 w 2581275"/>
              <a:gd name="connsiteY7" fmla="*/ 155829 h 4600575"/>
              <a:gd name="connsiteX8" fmla="*/ 2581275 w 2581275"/>
              <a:gd name="connsiteY8" fmla="*/ 155829 h 4600575"/>
              <a:gd name="connsiteX9" fmla="*/ 2581275 w 2581275"/>
              <a:gd name="connsiteY9" fmla="*/ 4444746 h 4600575"/>
              <a:gd name="connsiteX10" fmla="*/ 2581275 w 2581275"/>
              <a:gd name="connsiteY10" fmla="*/ 4444746 h 4600575"/>
              <a:gd name="connsiteX11" fmla="*/ 2425445 w 2581275"/>
              <a:gd name="connsiteY11" fmla="*/ 4600575 h 4600575"/>
              <a:gd name="connsiteX12" fmla="*/ 2425445 w 2581275"/>
              <a:gd name="connsiteY12" fmla="*/ 4600575 h 4600575"/>
              <a:gd name="connsiteX13" fmla="*/ 2425445 w 2581275"/>
              <a:gd name="connsiteY13" fmla="*/ 4600575 h 4600575"/>
              <a:gd name="connsiteX14" fmla="*/ 155829 w 2581275"/>
              <a:gd name="connsiteY14" fmla="*/ 4600575 h 4600575"/>
              <a:gd name="connsiteX15" fmla="*/ 155829 w 2581275"/>
              <a:gd name="connsiteY15" fmla="*/ 4600575 h 4600575"/>
              <a:gd name="connsiteX16" fmla="*/ 0 w 2581275"/>
              <a:gd name="connsiteY16" fmla="*/ 4444746 h 4600575"/>
              <a:gd name="connsiteX17" fmla="*/ 0 w 2581275"/>
              <a:gd name="connsiteY17" fmla="*/ 4444746 h 4600575"/>
              <a:gd name="connsiteX18" fmla="*/ 0 w 2581275"/>
              <a:gd name="connsiteY18" fmla="*/ 155829 h 4600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581275" h="4600575">
                <a:moveTo>
                  <a:pt x="0" y="155829"/>
                </a:moveTo>
                <a:cubicBezTo>
                  <a:pt x="0" y="69722"/>
                  <a:pt x="69773" y="0"/>
                  <a:pt x="155829" y="0"/>
                </a:cubicBezTo>
                <a:cubicBezTo>
                  <a:pt x="155829" y="0"/>
                  <a:pt x="155829" y="0"/>
                  <a:pt x="155829" y="0"/>
                </a:cubicBezTo>
                <a:lnTo>
                  <a:pt x="155829" y="0"/>
                </a:lnTo>
                <a:lnTo>
                  <a:pt x="2425445" y="0"/>
                </a:lnTo>
                <a:lnTo>
                  <a:pt x="2425445" y="0"/>
                </a:lnTo>
                <a:cubicBezTo>
                  <a:pt x="2511551" y="0"/>
                  <a:pt x="2581275" y="69722"/>
                  <a:pt x="2581275" y="155829"/>
                </a:cubicBezTo>
                <a:cubicBezTo>
                  <a:pt x="2581275" y="155829"/>
                  <a:pt x="2581275" y="155829"/>
                  <a:pt x="2581275" y="155829"/>
                </a:cubicBezTo>
                <a:lnTo>
                  <a:pt x="2581275" y="155829"/>
                </a:lnTo>
                <a:lnTo>
                  <a:pt x="2581275" y="4444746"/>
                </a:lnTo>
                <a:lnTo>
                  <a:pt x="2581275" y="4444746"/>
                </a:lnTo>
                <a:cubicBezTo>
                  <a:pt x="2581275" y="4530801"/>
                  <a:pt x="2511551" y="4600575"/>
                  <a:pt x="2425445" y="4600575"/>
                </a:cubicBezTo>
                <a:cubicBezTo>
                  <a:pt x="2425445" y="4600575"/>
                  <a:pt x="2425445" y="4600575"/>
                  <a:pt x="2425445" y="4600575"/>
                </a:cubicBezTo>
                <a:lnTo>
                  <a:pt x="2425445" y="4600575"/>
                </a:lnTo>
                <a:lnTo>
                  <a:pt x="155829" y="4600575"/>
                </a:lnTo>
                <a:lnTo>
                  <a:pt x="155829" y="4600575"/>
                </a:lnTo>
                <a:cubicBezTo>
                  <a:pt x="69773" y="4600575"/>
                  <a:pt x="0" y="4530801"/>
                  <a:pt x="0" y="4444746"/>
                </a:cubicBezTo>
                <a:cubicBezTo>
                  <a:pt x="0" y="4444746"/>
                  <a:pt x="0" y="4444746"/>
                  <a:pt x="0" y="4444746"/>
                </a:cubicBezTo>
                <a:lnTo>
                  <a:pt x="0" y="1558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71901" y="1495425"/>
            <a:ext cx="2581275" cy="4600575"/>
          </a:xfrm>
          <a:custGeom>
            <a:avLst/>
            <a:gdLst>
              <a:gd name="connsiteX0" fmla="*/ 0 w 2581275"/>
              <a:gd name="connsiteY0" fmla="*/ 155829 h 4600575"/>
              <a:gd name="connsiteX1" fmla="*/ 155828 w 2581275"/>
              <a:gd name="connsiteY1" fmla="*/ 0 h 4600575"/>
              <a:gd name="connsiteX2" fmla="*/ 155828 w 2581275"/>
              <a:gd name="connsiteY2" fmla="*/ 0 h 4600575"/>
              <a:gd name="connsiteX3" fmla="*/ 155828 w 2581275"/>
              <a:gd name="connsiteY3" fmla="*/ 0 h 4600575"/>
              <a:gd name="connsiteX4" fmla="*/ 2425319 w 2581275"/>
              <a:gd name="connsiteY4" fmla="*/ 0 h 4600575"/>
              <a:gd name="connsiteX5" fmla="*/ 2425319 w 2581275"/>
              <a:gd name="connsiteY5" fmla="*/ 0 h 4600575"/>
              <a:gd name="connsiteX6" fmla="*/ 2581147 w 2581275"/>
              <a:gd name="connsiteY6" fmla="*/ 155829 h 4600575"/>
              <a:gd name="connsiteX7" fmla="*/ 2581147 w 2581275"/>
              <a:gd name="connsiteY7" fmla="*/ 155829 h 4600575"/>
              <a:gd name="connsiteX8" fmla="*/ 2581275 w 2581275"/>
              <a:gd name="connsiteY8" fmla="*/ 155829 h 4600575"/>
              <a:gd name="connsiteX9" fmla="*/ 2581275 w 2581275"/>
              <a:gd name="connsiteY9" fmla="*/ 4444746 h 4600575"/>
              <a:gd name="connsiteX10" fmla="*/ 2581275 w 2581275"/>
              <a:gd name="connsiteY10" fmla="*/ 4444746 h 4600575"/>
              <a:gd name="connsiteX11" fmla="*/ 2425319 w 2581275"/>
              <a:gd name="connsiteY11" fmla="*/ 4600575 h 4600575"/>
              <a:gd name="connsiteX12" fmla="*/ 2425319 w 2581275"/>
              <a:gd name="connsiteY12" fmla="*/ 4600575 h 4600575"/>
              <a:gd name="connsiteX13" fmla="*/ 2425319 w 2581275"/>
              <a:gd name="connsiteY13" fmla="*/ 4600575 h 4600575"/>
              <a:gd name="connsiteX14" fmla="*/ 155828 w 2581275"/>
              <a:gd name="connsiteY14" fmla="*/ 4600575 h 4600575"/>
              <a:gd name="connsiteX15" fmla="*/ 155828 w 2581275"/>
              <a:gd name="connsiteY15" fmla="*/ 4600575 h 4600575"/>
              <a:gd name="connsiteX16" fmla="*/ 0 w 2581275"/>
              <a:gd name="connsiteY16" fmla="*/ 4444746 h 4600575"/>
              <a:gd name="connsiteX17" fmla="*/ 0 w 2581275"/>
              <a:gd name="connsiteY17" fmla="*/ 4444746 h 4600575"/>
              <a:gd name="connsiteX18" fmla="*/ 0 w 2581275"/>
              <a:gd name="connsiteY18" fmla="*/ 155829 h 4600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581275" h="4600575">
                <a:moveTo>
                  <a:pt x="0" y="155829"/>
                </a:moveTo>
                <a:cubicBezTo>
                  <a:pt x="0" y="69722"/>
                  <a:pt x="69722" y="0"/>
                  <a:pt x="155828" y="0"/>
                </a:cubicBezTo>
                <a:cubicBezTo>
                  <a:pt x="155828" y="0"/>
                  <a:pt x="155828" y="0"/>
                  <a:pt x="155828" y="0"/>
                </a:cubicBezTo>
                <a:lnTo>
                  <a:pt x="155828" y="0"/>
                </a:lnTo>
                <a:lnTo>
                  <a:pt x="2425319" y="0"/>
                </a:lnTo>
                <a:lnTo>
                  <a:pt x="2425319" y="0"/>
                </a:lnTo>
                <a:cubicBezTo>
                  <a:pt x="2511425" y="0"/>
                  <a:pt x="2581275" y="69722"/>
                  <a:pt x="2581147" y="155829"/>
                </a:cubicBezTo>
                <a:cubicBezTo>
                  <a:pt x="2581147" y="155829"/>
                  <a:pt x="2581147" y="155829"/>
                  <a:pt x="2581147" y="155829"/>
                </a:cubicBezTo>
                <a:lnTo>
                  <a:pt x="2581275" y="155829"/>
                </a:lnTo>
                <a:lnTo>
                  <a:pt x="2581275" y="4444746"/>
                </a:lnTo>
                <a:lnTo>
                  <a:pt x="2581275" y="4444746"/>
                </a:lnTo>
                <a:cubicBezTo>
                  <a:pt x="2581275" y="4530801"/>
                  <a:pt x="2511425" y="4600575"/>
                  <a:pt x="2425319" y="4600575"/>
                </a:cubicBezTo>
                <a:cubicBezTo>
                  <a:pt x="2425319" y="4600575"/>
                  <a:pt x="2425319" y="4600575"/>
                  <a:pt x="2425319" y="4600575"/>
                </a:cubicBezTo>
                <a:lnTo>
                  <a:pt x="2425319" y="4600575"/>
                </a:lnTo>
                <a:lnTo>
                  <a:pt x="155828" y="4600575"/>
                </a:lnTo>
                <a:lnTo>
                  <a:pt x="155828" y="4600575"/>
                </a:lnTo>
                <a:cubicBezTo>
                  <a:pt x="69722" y="4600575"/>
                  <a:pt x="0" y="4530801"/>
                  <a:pt x="0" y="4444746"/>
                </a:cubicBezTo>
                <a:cubicBezTo>
                  <a:pt x="0" y="4444746"/>
                  <a:pt x="0" y="4444746"/>
                  <a:pt x="0" y="4444746"/>
                </a:cubicBezTo>
                <a:lnTo>
                  <a:pt x="0" y="1558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29325" y="1495425"/>
            <a:ext cx="2581275" cy="4600575"/>
          </a:xfrm>
          <a:custGeom>
            <a:avLst/>
            <a:gdLst>
              <a:gd name="connsiteX0" fmla="*/ 0 w 2581275"/>
              <a:gd name="connsiteY0" fmla="*/ 155829 h 4600575"/>
              <a:gd name="connsiteX1" fmla="*/ 155828 w 2581275"/>
              <a:gd name="connsiteY1" fmla="*/ 0 h 4600575"/>
              <a:gd name="connsiteX2" fmla="*/ 155828 w 2581275"/>
              <a:gd name="connsiteY2" fmla="*/ 0 h 4600575"/>
              <a:gd name="connsiteX3" fmla="*/ 155828 w 2581275"/>
              <a:gd name="connsiteY3" fmla="*/ 0 h 4600575"/>
              <a:gd name="connsiteX4" fmla="*/ 2425445 w 2581275"/>
              <a:gd name="connsiteY4" fmla="*/ 0 h 4600575"/>
              <a:gd name="connsiteX5" fmla="*/ 2425445 w 2581275"/>
              <a:gd name="connsiteY5" fmla="*/ 0 h 4600575"/>
              <a:gd name="connsiteX6" fmla="*/ 2581275 w 2581275"/>
              <a:gd name="connsiteY6" fmla="*/ 155829 h 4600575"/>
              <a:gd name="connsiteX7" fmla="*/ 2581275 w 2581275"/>
              <a:gd name="connsiteY7" fmla="*/ 155829 h 4600575"/>
              <a:gd name="connsiteX8" fmla="*/ 2581275 w 2581275"/>
              <a:gd name="connsiteY8" fmla="*/ 155829 h 4600575"/>
              <a:gd name="connsiteX9" fmla="*/ 2581275 w 2581275"/>
              <a:gd name="connsiteY9" fmla="*/ 4444746 h 4600575"/>
              <a:gd name="connsiteX10" fmla="*/ 2581275 w 2581275"/>
              <a:gd name="connsiteY10" fmla="*/ 4444746 h 4600575"/>
              <a:gd name="connsiteX11" fmla="*/ 2425445 w 2581275"/>
              <a:gd name="connsiteY11" fmla="*/ 4600575 h 4600575"/>
              <a:gd name="connsiteX12" fmla="*/ 2425445 w 2581275"/>
              <a:gd name="connsiteY12" fmla="*/ 4600575 h 4600575"/>
              <a:gd name="connsiteX13" fmla="*/ 2425445 w 2581275"/>
              <a:gd name="connsiteY13" fmla="*/ 4600575 h 4600575"/>
              <a:gd name="connsiteX14" fmla="*/ 155828 w 2581275"/>
              <a:gd name="connsiteY14" fmla="*/ 4600575 h 4600575"/>
              <a:gd name="connsiteX15" fmla="*/ 155828 w 2581275"/>
              <a:gd name="connsiteY15" fmla="*/ 4600575 h 4600575"/>
              <a:gd name="connsiteX16" fmla="*/ 0 w 2581275"/>
              <a:gd name="connsiteY16" fmla="*/ 4444746 h 4600575"/>
              <a:gd name="connsiteX17" fmla="*/ 0 w 2581275"/>
              <a:gd name="connsiteY17" fmla="*/ 4444746 h 4600575"/>
              <a:gd name="connsiteX18" fmla="*/ 0 w 2581275"/>
              <a:gd name="connsiteY18" fmla="*/ 155829 h 4600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2581275" h="4600575">
                <a:moveTo>
                  <a:pt x="0" y="155829"/>
                </a:moveTo>
                <a:cubicBezTo>
                  <a:pt x="0" y="69722"/>
                  <a:pt x="69722" y="0"/>
                  <a:pt x="155828" y="0"/>
                </a:cubicBezTo>
                <a:cubicBezTo>
                  <a:pt x="155828" y="0"/>
                  <a:pt x="155828" y="0"/>
                  <a:pt x="155828" y="0"/>
                </a:cubicBezTo>
                <a:lnTo>
                  <a:pt x="155828" y="0"/>
                </a:lnTo>
                <a:lnTo>
                  <a:pt x="2425445" y="0"/>
                </a:lnTo>
                <a:lnTo>
                  <a:pt x="2425445" y="0"/>
                </a:lnTo>
                <a:cubicBezTo>
                  <a:pt x="2511552" y="0"/>
                  <a:pt x="2581275" y="69722"/>
                  <a:pt x="2581275" y="155829"/>
                </a:cubicBezTo>
                <a:cubicBezTo>
                  <a:pt x="2581275" y="155829"/>
                  <a:pt x="2581275" y="155829"/>
                  <a:pt x="2581275" y="155829"/>
                </a:cubicBezTo>
                <a:lnTo>
                  <a:pt x="2581275" y="155829"/>
                </a:lnTo>
                <a:lnTo>
                  <a:pt x="2581275" y="4444746"/>
                </a:lnTo>
                <a:lnTo>
                  <a:pt x="2581275" y="4444746"/>
                </a:lnTo>
                <a:cubicBezTo>
                  <a:pt x="2581275" y="4530801"/>
                  <a:pt x="2511552" y="4600575"/>
                  <a:pt x="2425445" y="4600575"/>
                </a:cubicBezTo>
                <a:cubicBezTo>
                  <a:pt x="2425445" y="4600575"/>
                  <a:pt x="2425445" y="4600575"/>
                  <a:pt x="2425445" y="4600575"/>
                </a:cubicBezTo>
                <a:lnTo>
                  <a:pt x="2425445" y="4600575"/>
                </a:lnTo>
                <a:lnTo>
                  <a:pt x="155828" y="4600575"/>
                </a:lnTo>
                <a:lnTo>
                  <a:pt x="155828" y="4600575"/>
                </a:lnTo>
                <a:cubicBezTo>
                  <a:pt x="69722" y="4600575"/>
                  <a:pt x="0" y="4530801"/>
                  <a:pt x="0" y="4444746"/>
                </a:cubicBezTo>
                <a:cubicBezTo>
                  <a:pt x="0" y="4444746"/>
                  <a:pt x="0" y="4444746"/>
                  <a:pt x="0" y="4444746"/>
                </a:cubicBezTo>
                <a:lnTo>
                  <a:pt x="0" y="1558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00538" y="4176712"/>
            <a:ext cx="1524000" cy="1524000"/>
          </a:xfrm>
          <a:custGeom>
            <a:avLst/>
            <a:gdLst>
              <a:gd name="connsiteX0" fmla="*/ 14287 w 1524000"/>
              <a:gd name="connsiteY0" fmla="*/ 762063 h 1524000"/>
              <a:gd name="connsiteX1" fmla="*/ 761936 w 1524000"/>
              <a:gd name="connsiteY1" fmla="*/ 14287 h 1524000"/>
              <a:gd name="connsiteX2" fmla="*/ 761936 w 1524000"/>
              <a:gd name="connsiteY2" fmla="*/ 14287 h 1524000"/>
              <a:gd name="connsiteX3" fmla="*/ 761936 w 1524000"/>
              <a:gd name="connsiteY3" fmla="*/ 14287 h 1524000"/>
              <a:gd name="connsiteX4" fmla="*/ 1509712 w 1524000"/>
              <a:gd name="connsiteY4" fmla="*/ 762063 h 1524000"/>
              <a:gd name="connsiteX5" fmla="*/ 1509712 w 1524000"/>
              <a:gd name="connsiteY5" fmla="*/ 762063 h 1524000"/>
              <a:gd name="connsiteX6" fmla="*/ 1509712 w 1524000"/>
              <a:gd name="connsiteY6" fmla="*/ 762063 h 1524000"/>
              <a:gd name="connsiteX7" fmla="*/ 761936 w 1524000"/>
              <a:gd name="connsiteY7" fmla="*/ 1509712 h 1524000"/>
              <a:gd name="connsiteX8" fmla="*/ 761936 w 1524000"/>
              <a:gd name="connsiteY8" fmla="*/ 1509712 h 1524000"/>
              <a:gd name="connsiteX9" fmla="*/ 761936 w 1524000"/>
              <a:gd name="connsiteY9" fmla="*/ 1509712 h 1524000"/>
              <a:gd name="connsiteX10" fmla="*/ 14287 w 1524000"/>
              <a:gd name="connsiteY10" fmla="*/ 762063 h 1524000"/>
              <a:gd name="connsiteX11" fmla="*/ 14287 w 1524000"/>
              <a:gd name="connsiteY11" fmla="*/ 762063 h 1524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524000" h="1524000">
                <a:moveTo>
                  <a:pt x="14287" y="762063"/>
                </a:moveTo>
                <a:cubicBezTo>
                  <a:pt x="14287" y="349059"/>
                  <a:pt x="348932" y="14287"/>
                  <a:pt x="761936" y="14287"/>
                </a:cubicBezTo>
                <a:cubicBezTo>
                  <a:pt x="761936" y="14287"/>
                  <a:pt x="761936" y="14287"/>
                  <a:pt x="761936" y="14287"/>
                </a:cubicBezTo>
                <a:lnTo>
                  <a:pt x="761936" y="14287"/>
                </a:lnTo>
                <a:cubicBezTo>
                  <a:pt x="1174940" y="14287"/>
                  <a:pt x="1509712" y="349059"/>
                  <a:pt x="1509712" y="762063"/>
                </a:cubicBezTo>
                <a:cubicBezTo>
                  <a:pt x="1509712" y="762063"/>
                  <a:pt x="1509712" y="762063"/>
                  <a:pt x="1509712" y="762063"/>
                </a:cubicBezTo>
                <a:lnTo>
                  <a:pt x="1509712" y="762063"/>
                </a:lnTo>
                <a:cubicBezTo>
                  <a:pt x="1509712" y="1174940"/>
                  <a:pt x="1174940" y="1509712"/>
                  <a:pt x="761936" y="1509712"/>
                </a:cubicBezTo>
                <a:cubicBezTo>
                  <a:pt x="761936" y="1509712"/>
                  <a:pt x="761936" y="1509712"/>
                  <a:pt x="761936" y="1509712"/>
                </a:cubicBezTo>
                <a:lnTo>
                  <a:pt x="761936" y="1509712"/>
                </a:lnTo>
                <a:cubicBezTo>
                  <a:pt x="348932" y="1509712"/>
                  <a:pt x="14287" y="1174940"/>
                  <a:pt x="14287" y="762063"/>
                </a:cubicBezTo>
                <a:cubicBezTo>
                  <a:pt x="14287" y="762063"/>
                  <a:pt x="14287" y="762063"/>
                  <a:pt x="14287" y="762063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543738" y="4176712"/>
            <a:ext cx="1524000" cy="1524000"/>
          </a:xfrm>
          <a:custGeom>
            <a:avLst/>
            <a:gdLst>
              <a:gd name="connsiteX0" fmla="*/ 14287 w 1524000"/>
              <a:gd name="connsiteY0" fmla="*/ 762063 h 1524000"/>
              <a:gd name="connsiteX1" fmla="*/ 761936 w 1524000"/>
              <a:gd name="connsiteY1" fmla="*/ 14287 h 1524000"/>
              <a:gd name="connsiteX2" fmla="*/ 761936 w 1524000"/>
              <a:gd name="connsiteY2" fmla="*/ 14287 h 1524000"/>
              <a:gd name="connsiteX3" fmla="*/ 761936 w 1524000"/>
              <a:gd name="connsiteY3" fmla="*/ 14287 h 1524000"/>
              <a:gd name="connsiteX4" fmla="*/ 1509712 w 1524000"/>
              <a:gd name="connsiteY4" fmla="*/ 762063 h 1524000"/>
              <a:gd name="connsiteX5" fmla="*/ 1509712 w 1524000"/>
              <a:gd name="connsiteY5" fmla="*/ 762063 h 1524000"/>
              <a:gd name="connsiteX6" fmla="*/ 1509712 w 1524000"/>
              <a:gd name="connsiteY6" fmla="*/ 762063 h 1524000"/>
              <a:gd name="connsiteX7" fmla="*/ 761936 w 1524000"/>
              <a:gd name="connsiteY7" fmla="*/ 1509712 h 1524000"/>
              <a:gd name="connsiteX8" fmla="*/ 761936 w 1524000"/>
              <a:gd name="connsiteY8" fmla="*/ 1509712 h 1524000"/>
              <a:gd name="connsiteX9" fmla="*/ 761936 w 1524000"/>
              <a:gd name="connsiteY9" fmla="*/ 1509712 h 1524000"/>
              <a:gd name="connsiteX10" fmla="*/ 14287 w 1524000"/>
              <a:gd name="connsiteY10" fmla="*/ 762063 h 1524000"/>
              <a:gd name="connsiteX11" fmla="*/ 14287 w 1524000"/>
              <a:gd name="connsiteY11" fmla="*/ 762063 h 1524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524000" h="1524000">
                <a:moveTo>
                  <a:pt x="14287" y="762063"/>
                </a:moveTo>
                <a:cubicBezTo>
                  <a:pt x="14287" y="349059"/>
                  <a:pt x="348932" y="14287"/>
                  <a:pt x="761936" y="14287"/>
                </a:cubicBezTo>
                <a:cubicBezTo>
                  <a:pt x="761936" y="14287"/>
                  <a:pt x="761936" y="14287"/>
                  <a:pt x="761936" y="14287"/>
                </a:cubicBezTo>
                <a:lnTo>
                  <a:pt x="761936" y="14287"/>
                </a:lnTo>
                <a:cubicBezTo>
                  <a:pt x="1174940" y="14287"/>
                  <a:pt x="1509712" y="349059"/>
                  <a:pt x="1509712" y="762063"/>
                </a:cubicBezTo>
                <a:cubicBezTo>
                  <a:pt x="1509712" y="762063"/>
                  <a:pt x="1509712" y="762063"/>
                  <a:pt x="1509712" y="762063"/>
                </a:cubicBezTo>
                <a:lnTo>
                  <a:pt x="1509712" y="762063"/>
                </a:lnTo>
                <a:cubicBezTo>
                  <a:pt x="1509712" y="1174940"/>
                  <a:pt x="1174940" y="1509712"/>
                  <a:pt x="761936" y="1509712"/>
                </a:cubicBezTo>
                <a:cubicBezTo>
                  <a:pt x="761936" y="1509712"/>
                  <a:pt x="761936" y="1509712"/>
                  <a:pt x="761936" y="1509712"/>
                </a:cubicBezTo>
                <a:lnTo>
                  <a:pt x="761936" y="1509712"/>
                </a:lnTo>
                <a:cubicBezTo>
                  <a:pt x="348932" y="1509712"/>
                  <a:pt x="14287" y="1174940"/>
                  <a:pt x="14287" y="762063"/>
                </a:cubicBezTo>
                <a:cubicBezTo>
                  <a:pt x="14287" y="762063"/>
                  <a:pt x="14287" y="762063"/>
                  <a:pt x="14287" y="762063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42987" y="4176712"/>
            <a:ext cx="1524000" cy="1524000"/>
          </a:xfrm>
          <a:custGeom>
            <a:avLst/>
            <a:gdLst>
              <a:gd name="connsiteX0" fmla="*/ 14287 w 1524000"/>
              <a:gd name="connsiteY0" fmla="*/ 762063 h 1524000"/>
              <a:gd name="connsiteX1" fmla="*/ 762063 w 1524000"/>
              <a:gd name="connsiteY1" fmla="*/ 14287 h 1524000"/>
              <a:gd name="connsiteX2" fmla="*/ 762063 w 1524000"/>
              <a:gd name="connsiteY2" fmla="*/ 14287 h 1524000"/>
              <a:gd name="connsiteX3" fmla="*/ 762063 w 1524000"/>
              <a:gd name="connsiteY3" fmla="*/ 14287 h 1524000"/>
              <a:gd name="connsiteX4" fmla="*/ 1509712 w 1524000"/>
              <a:gd name="connsiteY4" fmla="*/ 762063 h 1524000"/>
              <a:gd name="connsiteX5" fmla="*/ 1509712 w 1524000"/>
              <a:gd name="connsiteY5" fmla="*/ 762063 h 1524000"/>
              <a:gd name="connsiteX6" fmla="*/ 1509712 w 1524000"/>
              <a:gd name="connsiteY6" fmla="*/ 762063 h 1524000"/>
              <a:gd name="connsiteX7" fmla="*/ 762063 w 1524000"/>
              <a:gd name="connsiteY7" fmla="*/ 1509712 h 1524000"/>
              <a:gd name="connsiteX8" fmla="*/ 762063 w 1524000"/>
              <a:gd name="connsiteY8" fmla="*/ 1509712 h 1524000"/>
              <a:gd name="connsiteX9" fmla="*/ 762063 w 1524000"/>
              <a:gd name="connsiteY9" fmla="*/ 1509712 h 1524000"/>
              <a:gd name="connsiteX10" fmla="*/ 14287 w 1524000"/>
              <a:gd name="connsiteY10" fmla="*/ 762063 h 1524000"/>
              <a:gd name="connsiteX11" fmla="*/ 14287 w 1524000"/>
              <a:gd name="connsiteY11" fmla="*/ 762063 h 1524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524000" h="1524000">
                <a:moveTo>
                  <a:pt x="14287" y="762063"/>
                </a:moveTo>
                <a:cubicBezTo>
                  <a:pt x="14287" y="349059"/>
                  <a:pt x="349059" y="14287"/>
                  <a:pt x="762063" y="14287"/>
                </a:cubicBezTo>
                <a:cubicBezTo>
                  <a:pt x="762063" y="14287"/>
                  <a:pt x="762063" y="14287"/>
                  <a:pt x="762063" y="14287"/>
                </a:cubicBezTo>
                <a:lnTo>
                  <a:pt x="762063" y="14287"/>
                </a:lnTo>
                <a:cubicBezTo>
                  <a:pt x="1174940" y="14287"/>
                  <a:pt x="1509712" y="349059"/>
                  <a:pt x="1509712" y="762063"/>
                </a:cubicBezTo>
                <a:cubicBezTo>
                  <a:pt x="1509712" y="762063"/>
                  <a:pt x="1509712" y="762063"/>
                  <a:pt x="1509712" y="762063"/>
                </a:cubicBezTo>
                <a:lnTo>
                  <a:pt x="1509712" y="762063"/>
                </a:lnTo>
                <a:cubicBezTo>
                  <a:pt x="1509712" y="1174940"/>
                  <a:pt x="1174940" y="1509712"/>
                  <a:pt x="762063" y="1509712"/>
                </a:cubicBezTo>
                <a:cubicBezTo>
                  <a:pt x="762063" y="1509712"/>
                  <a:pt x="762063" y="1509712"/>
                  <a:pt x="762063" y="1509712"/>
                </a:cubicBezTo>
                <a:lnTo>
                  <a:pt x="762063" y="1509712"/>
                </a:lnTo>
                <a:cubicBezTo>
                  <a:pt x="349059" y="1509712"/>
                  <a:pt x="14287" y="1174940"/>
                  <a:pt x="14287" y="762063"/>
                </a:cubicBezTo>
                <a:cubicBezTo>
                  <a:pt x="14287" y="762063"/>
                  <a:pt x="14287" y="762063"/>
                  <a:pt x="14287" y="762063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44600"/>
            <a:ext cx="8623300" cy="543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69900"/>
            <a:ext cx="55880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Transforming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Everyday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Shopping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Behavior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38600" y="4584700"/>
            <a:ext cx="10287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39700" algn="l"/>
                <a:tab pos="165100" algn="l"/>
                <a:tab pos="355600" algn="l"/>
              </a:tabLst>
            </a:pPr>
            <a:r>
              <a:rPr lang="en-US" altLang="zh-CN" dirty="0" smtClean="0"/>
              <a:t>		</a:t>
            </a:r>
            <a:r>
              <a:rPr lang="en-US" altLang="zh-CN" sz="279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  <a:p>
            <a:pPr>
              <a:lnSpc>
                <a:spcPts val="1300"/>
              </a:lnSpc>
              <a:tabLst>
                <a:tab pos="139700" algn="l"/>
                <a:tab pos="165100" algn="l"/>
                <a:tab pos="355600" algn="l"/>
              </a:tabLst>
            </a:pP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</a:p>
          <a:p>
            <a:pPr>
              <a:lnSpc>
                <a:spcPts val="1300"/>
              </a:lnSpc>
              <a:tabLst>
                <a:tab pos="139700" algn="l"/>
                <a:tab pos="165100" algn="l"/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shopping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in-</a:t>
            </a:r>
          </a:p>
          <a:p>
            <a:pPr>
              <a:lnSpc>
                <a:spcPts val="1300"/>
              </a:lnSpc>
              <a:tabLst>
                <a:tab pos="139700" algn="l"/>
                <a:tab pos="165100" algn="l"/>
                <a:tab pos="355600" algn="l"/>
              </a:tabLst>
            </a:pPr>
            <a:r>
              <a:rPr lang="en-US" altLang="zh-CN" dirty="0" smtClean="0"/>
              <a:t>			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store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07200" y="4432300"/>
            <a:ext cx="9906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25400" algn="l"/>
                <a:tab pos="63500" algn="l"/>
                <a:tab pos="139700" algn="l"/>
              </a:tabLst>
            </a:pPr>
            <a:r>
              <a:rPr lang="en-US" altLang="zh-CN" dirty="0" smtClean="0"/>
              <a:t>			</a:t>
            </a:r>
            <a:r>
              <a:rPr lang="en-US" altLang="zh-CN" sz="279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74%</a:t>
            </a:r>
          </a:p>
          <a:p>
            <a:pPr>
              <a:lnSpc>
                <a:spcPts val="1300"/>
              </a:lnSpc>
              <a:tabLst>
                <a:tab pos="25400" algn="l"/>
                <a:tab pos="63500" algn="l"/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</a:p>
          <a:p>
            <a:pPr>
              <a:lnSpc>
                <a:spcPts val="1300"/>
              </a:lnSpc>
              <a:tabLst>
                <a:tab pos="25400" algn="l"/>
                <a:tab pos="63500" algn="l"/>
                <a:tab pos="139700" algn="l"/>
              </a:tabLst>
            </a:pP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shoppers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made</a:t>
            </a:r>
          </a:p>
          <a:p>
            <a:pPr>
              <a:lnSpc>
                <a:spcPts val="1300"/>
              </a:lnSpc>
              <a:tabLst>
                <a:tab pos="25400" algn="l"/>
                <a:tab pos="63500" algn="l"/>
                <a:tab pos="139700" algn="l"/>
              </a:tabLst>
            </a:pP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1300"/>
              </a:lnSpc>
              <a:tabLst>
                <a:tab pos="25400" algn="l"/>
                <a:tab pos="63500" algn="l"/>
                <a:tab pos="139700" algn="l"/>
              </a:tabLst>
            </a:pPr>
            <a:r>
              <a:rPr lang="en-US" altLang="zh-CN" dirty="0" smtClean="0"/>
              <a:t>		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82700" y="4584700"/>
            <a:ext cx="10287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76200" algn="l"/>
                <a:tab pos="165100" algn="l"/>
                <a:tab pos="254000" algn="l"/>
              </a:tabLst>
            </a:pPr>
            <a:r>
              <a:rPr lang="en-US" altLang="zh-CN" dirty="0" smtClean="0"/>
              <a:t>		</a:t>
            </a:r>
            <a:r>
              <a:rPr lang="en-US" altLang="zh-CN" sz="279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79%</a:t>
            </a:r>
          </a:p>
          <a:p>
            <a:pPr>
              <a:lnSpc>
                <a:spcPts val="1300"/>
              </a:lnSpc>
              <a:tabLst>
                <a:tab pos="76200" algn="l"/>
                <a:tab pos="165100" algn="l"/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pPr>
              <a:lnSpc>
                <a:spcPts val="1300"/>
              </a:lnSpc>
              <a:tabLst>
                <a:tab pos="76200" algn="l"/>
                <a:tab pos="165100" algn="l"/>
                <a:tab pos="254000" algn="l"/>
              </a:tabLst>
            </a:pP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shopping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related</a:t>
            </a:r>
          </a:p>
          <a:p>
            <a:pPr>
              <a:lnSpc>
                <a:spcPts val="1300"/>
              </a:lnSpc>
              <a:tabLst>
                <a:tab pos="76200" algn="l"/>
                <a:tab pos="165100" algn="l"/>
                <a:tab pos="254000" algn="l"/>
              </a:tabLst>
            </a:pPr>
            <a:r>
              <a:rPr lang="en-US" altLang="zh-CN" dirty="0" smtClean="0"/>
              <a:t>			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activities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71700" y="5473700"/>
            <a:ext cx="54991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4762500" algn="l"/>
              </a:tabLst>
            </a:pPr>
            <a:r>
              <a:rPr lang="en-US" altLang="zh-CN" dirty="0" smtClean="0"/>
              <a:t>	</a:t>
            </a:r>
            <a:r>
              <a:rPr lang="en-US" altLang="zh-CN" sz="11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700"/>
              </a:lnSpc>
              <a:tabLst>
                <a:tab pos="47625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3400" y="1536700"/>
            <a:ext cx="8077200" cy="1006475"/>
          </a:xfrm>
          <a:custGeom>
            <a:avLst/>
            <a:gdLst>
              <a:gd name="connsiteX0" fmla="*/ 0 w 8077200"/>
              <a:gd name="connsiteY0" fmla="*/ 167767 h 1006475"/>
              <a:gd name="connsiteX1" fmla="*/ 167754 w 8077200"/>
              <a:gd name="connsiteY1" fmla="*/ 0 h 1006475"/>
              <a:gd name="connsiteX2" fmla="*/ 167754 w 8077200"/>
              <a:gd name="connsiteY2" fmla="*/ 0 h 1006475"/>
              <a:gd name="connsiteX3" fmla="*/ 167754 w 8077200"/>
              <a:gd name="connsiteY3" fmla="*/ 0 h 1006475"/>
              <a:gd name="connsiteX4" fmla="*/ 7909432 w 8077200"/>
              <a:gd name="connsiteY4" fmla="*/ 0 h 1006475"/>
              <a:gd name="connsiteX5" fmla="*/ 7909432 w 8077200"/>
              <a:gd name="connsiteY5" fmla="*/ 0 h 1006475"/>
              <a:gd name="connsiteX6" fmla="*/ 8077200 w 8077200"/>
              <a:gd name="connsiteY6" fmla="*/ 167767 h 1006475"/>
              <a:gd name="connsiteX7" fmla="*/ 8077200 w 8077200"/>
              <a:gd name="connsiteY7" fmla="*/ 167767 h 1006475"/>
              <a:gd name="connsiteX8" fmla="*/ 8077200 w 8077200"/>
              <a:gd name="connsiteY8" fmla="*/ 167767 h 1006475"/>
              <a:gd name="connsiteX9" fmla="*/ 8077200 w 8077200"/>
              <a:gd name="connsiteY9" fmla="*/ 838707 h 1006475"/>
              <a:gd name="connsiteX10" fmla="*/ 8077200 w 8077200"/>
              <a:gd name="connsiteY10" fmla="*/ 838707 h 1006475"/>
              <a:gd name="connsiteX11" fmla="*/ 7909432 w 8077200"/>
              <a:gd name="connsiteY11" fmla="*/ 1006475 h 1006475"/>
              <a:gd name="connsiteX12" fmla="*/ 7909432 w 8077200"/>
              <a:gd name="connsiteY12" fmla="*/ 1006475 h 1006475"/>
              <a:gd name="connsiteX13" fmla="*/ 7909432 w 8077200"/>
              <a:gd name="connsiteY13" fmla="*/ 1006475 h 1006475"/>
              <a:gd name="connsiteX14" fmla="*/ 167754 w 8077200"/>
              <a:gd name="connsiteY14" fmla="*/ 1006475 h 1006475"/>
              <a:gd name="connsiteX15" fmla="*/ 167754 w 8077200"/>
              <a:gd name="connsiteY15" fmla="*/ 1006475 h 1006475"/>
              <a:gd name="connsiteX16" fmla="*/ 0 w 8077200"/>
              <a:gd name="connsiteY16" fmla="*/ 838707 h 1006475"/>
              <a:gd name="connsiteX17" fmla="*/ 0 w 8077200"/>
              <a:gd name="connsiteY17" fmla="*/ 838707 h 1006475"/>
              <a:gd name="connsiteX18" fmla="*/ 0 w 8077200"/>
              <a:gd name="connsiteY18" fmla="*/ 167767 h 10064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8077200" h="1006475">
                <a:moveTo>
                  <a:pt x="0" y="167767"/>
                </a:moveTo>
                <a:cubicBezTo>
                  <a:pt x="0" y="75057"/>
                  <a:pt x="75107" y="0"/>
                  <a:pt x="167754" y="0"/>
                </a:cubicBezTo>
                <a:cubicBezTo>
                  <a:pt x="167754" y="0"/>
                  <a:pt x="167754" y="0"/>
                  <a:pt x="167754" y="0"/>
                </a:cubicBezTo>
                <a:lnTo>
                  <a:pt x="167754" y="0"/>
                </a:lnTo>
                <a:lnTo>
                  <a:pt x="7909432" y="0"/>
                </a:lnTo>
                <a:lnTo>
                  <a:pt x="7909432" y="0"/>
                </a:lnTo>
                <a:cubicBezTo>
                  <a:pt x="8002143" y="0"/>
                  <a:pt x="8077200" y="75057"/>
                  <a:pt x="8077200" y="167767"/>
                </a:cubicBezTo>
                <a:cubicBezTo>
                  <a:pt x="8077200" y="167767"/>
                  <a:pt x="8077200" y="167767"/>
                  <a:pt x="8077200" y="167767"/>
                </a:cubicBezTo>
                <a:lnTo>
                  <a:pt x="8077200" y="167767"/>
                </a:lnTo>
                <a:lnTo>
                  <a:pt x="8077200" y="838707"/>
                </a:lnTo>
                <a:lnTo>
                  <a:pt x="8077200" y="838707"/>
                </a:lnTo>
                <a:cubicBezTo>
                  <a:pt x="8077200" y="931417"/>
                  <a:pt x="8002143" y="1006475"/>
                  <a:pt x="7909432" y="1006475"/>
                </a:cubicBezTo>
                <a:cubicBezTo>
                  <a:pt x="7909432" y="1006475"/>
                  <a:pt x="7909432" y="1006475"/>
                  <a:pt x="7909432" y="1006475"/>
                </a:cubicBezTo>
                <a:lnTo>
                  <a:pt x="7909432" y="1006475"/>
                </a:lnTo>
                <a:lnTo>
                  <a:pt x="167754" y="1006475"/>
                </a:lnTo>
                <a:lnTo>
                  <a:pt x="167754" y="1006475"/>
                </a:lnTo>
                <a:cubicBezTo>
                  <a:pt x="75107" y="1006475"/>
                  <a:pt x="0" y="931417"/>
                  <a:pt x="0" y="838707"/>
                </a:cubicBezTo>
                <a:cubicBezTo>
                  <a:pt x="0" y="838707"/>
                  <a:pt x="0" y="838707"/>
                  <a:pt x="0" y="838707"/>
                </a:cubicBezTo>
                <a:lnTo>
                  <a:pt x="0" y="16776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2937" y="1566862"/>
            <a:ext cx="909701" cy="909701"/>
          </a:xfrm>
          <a:custGeom>
            <a:avLst/>
            <a:gdLst>
              <a:gd name="connsiteX0" fmla="*/ 14287 w 909701"/>
              <a:gd name="connsiteY0" fmla="*/ 454850 h 909701"/>
              <a:gd name="connsiteX1" fmla="*/ 454825 w 909701"/>
              <a:gd name="connsiteY1" fmla="*/ 14287 h 909701"/>
              <a:gd name="connsiteX2" fmla="*/ 454825 w 909701"/>
              <a:gd name="connsiteY2" fmla="*/ 14287 h 909701"/>
              <a:gd name="connsiteX3" fmla="*/ 454825 w 909701"/>
              <a:gd name="connsiteY3" fmla="*/ 14287 h 909701"/>
              <a:gd name="connsiteX4" fmla="*/ 895413 w 909701"/>
              <a:gd name="connsiteY4" fmla="*/ 454850 h 909701"/>
              <a:gd name="connsiteX5" fmla="*/ 895413 w 909701"/>
              <a:gd name="connsiteY5" fmla="*/ 454850 h 909701"/>
              <a:gd name="connsiteX6" fmla="*/ 895413 w 909701"/>
              <a:gd name="connsiteY6" fmla="*/ 454850 h 909701"/>
              <a:gd name="connsiteX7" fmla="*/ 454825 w 909701"/>
              <a:gd name="connsiteY7" fmla="*/ 895413 h 909701"/>
              <a:gd name="connsiteX8" fmla="*/ 454825 w 909701"/>
              <a:gd name="connsiteY8" fmla="*/ 895413 h 909701"/>
              <a:gd name="connsiteX9" fmla="*/ 454825 w 909701"/>
              <a:gd name="connsiteY9" fmla="*/ 895413 h 909701"/>
              <a:gd name="connsiteX10" fmla="*/ 14287 w 909701"/>
              <a:gd name="connsiteY10" fmla="*/ 454850 h 909701"/>
              <a:gd name="connsiteX11" fmla="*/ 14287 w 909701"/>
              <a:gd name="connsiteY11" fmla="*/ 454850 h 9097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09701" h="909701">
                <a:moveTo>
                  <a:pt x="14287" y="454850"/>
                </a:moveTo>
                <a:cubicBezTo>
                  <a:pt x="14287" y="211518"/>
                  <a:pt x="211518" y="14287"/>
                  <a:pt x="454825" y="14287"/>
                </a:cubicBezTo>
                <a:cubicBezTo>
                  <a:pt x="454825" y="14287"/>
                  <a:pt x="454825" y="14287"/>
                  <a:pt x="454825" y="14287"/>
                </a:cubicBezTo>
                <a:lnTo>
                  <a:pt x="454825" y="14287"/>
                </a:lnTo>
                <a:cubicBezTo>
                  <a:pt x="698055" y="14287"/>
                  <a:pt x="895413" y="211518"/>
                  <a:pt x="895413" y="454850"/>
                </a:cubicBezTo>
                <a:cubicBezTo>
                  <a:pt x="895413" y="454850"/>
                  <a:pt x="895413" y="454850"/>
                  <a:pt x="895413" y="454850"/>
                </a:cubicBezTo>
                <a:lnTo>
                  <a:pt x="895413" y="454850"/>
                </a:lnTo>
                <a:cubicBezTo>
                  <a:pt x="895413" y="698182"/>
                  <a:pt x="698055" y="895413"/>
                  <a:pt x="454825" y="895413"/>
                </a:cubicBezTo>
                <a:cubicBezTo>
                  <a:pt x="454825" y="895413"/>
                  <a:pt x="454825" y="895413"/>
                  <a:pt x="454825" y="895413"/>
                </a:cubicBezTo>
                <a:lnTo>
                  <a:pt x="454825" y="895413"/>
                </a:lnTo>
                <a:cubicBezTo>
                  <a:pt x="211518" y="895413"/>
                  <a:pt x="14287" y="698182"/>
                  <a:pt x="14287" y="454850"/>
                </a:cubicBezTo>
                <a:cubicBezTo>
                  <a:pt x="14287" y="454850"/>
                  <a:pt x="14287" y="454850"/>
                  <a:pt x="14287" y="45485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3400" y="3819525"/>
            <a:ext cx="8077200" cy="1006475"/>
          </a:xfrm>
          <a:custGeom>
            <a:avLst/>
            <a:gdLst>
              <a:gd name="connsiteX0" fmla="*/ 0 w 8077200"/>
              <a:gd name="connsiteY0" fmla="*/ 167766 h 1006475"/>
              <a:gd name="connsiteX1" fmla="*/ 167754 w 8077200"/>
              <a:gd name="connsiteY1" fmla="*/ 0 h 1006475"/>
              <a:gd name="connsiteX2" fmla="*/ 167754 w 8077200"/>
              <a:gd name="connsiteY2" fmla="*/ 0 h 1006475"/>
              <a:gd name="connsiteX3" fmla="*/ 167754 w 8077200"/>
              <a:gd name="connsiteY3" fmla="*/ 0 h 1006475"/>
              <a:gd name="connsiteX4" fmla="*/ 7909432 w 8077200"/>
              <a:gd name="connsiteY4" fmla="*/ 0 h 1006475"/>
              <a:gd name="connsiteX5" fmla="*/ 7909432 w 8077200"/>
              <a:gd name="connsiteY5" fmla="*/ 0 h 1006475"/>
              <a:gd name="connsiteX6" fmla="*/ 8077200 w 8077200"/>
              <a:gd name="connsiteY6" fmla="*/ 167766 h 1006475"/>
              <a:gd name="connsiteX7" fmla="*/ 8077200 w 8077200"/>
              <a:gd name="connsiteY7" fmla="*/ 167766 h 1006475"/>
              <a:gd name="connsiteX8" fmla="*/ 8077200 w 8077200"/>
              <a:gd name="connsiteY8" fmla="*/ 167766 h 1006475"/>
              <a:gd name="connsiteX9" fmla="*/ 8077200 w 8077200"/>
              <a:gd name="connsiteY9" fmla="*/ 838708 h 1006475"/>
              <a:gd name="connsiteX10" fmla="*/ 8077200 w 8077200"/>
              <a:gd name="connsiteY10" fmla="*/ 838708 h 1006475"/>
              <a:gd name="connsiteX11" fmla="*/ 7909432 w 8077200"/>
              <a:gd name="connsiteY11" fmla="*/ 1006475 h 1006475"/>
              <a:gd name="connsiteX12" fmla="*/ 7909432 w 8077200"/>
              <a:gd name="connsiteY12" fmla="*/ 1006475 h 1006475"/>
              <a:gd name="connsiteX13" fmla="*/ 7909432 w 8077200"/>
              <a:gd name="connsiteY13" fmla="*/ 1006475 h 1006475"/>
              <a:gd name="connsiteX14" fmla="*/ 167754 w 8077200"/>
              <a:gd name="connsiteY14" fmla="*/ 1006475 h 1006475"/>
              <a:gd name="connsiteX15" fmla="*/ 167754 w 8077200"/>
              <a:gd name="connsiteY15" fmla="*/ 1006475 h 1006475"/>
              <a:gd name="connsiteX16" fmla="*/ 0 w 8077200"/>
              <a:gd name="connsiteY16" fmla="*/ 838708 h 1006475"/>
              <a:gd name="connsiteX17" fmla="*/ 0 w 8077200"/>
              <a:gd name="connsiteY17" fmla="*/ 838708 h 1006475"/>
              <a:gd name="connsiteX18" fmla="*/ 0 w 8077200"/>
              <a:gd name="connsiteY18" fmla="*/ 167766 h 10064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8077200" h="1006475">
                <a:moveTo>
                  <a:pt x="0" y="167766"/>
                </a:moveTo>
                <a:cubicBezTo>
                  <a:pt x="0" y="75057"/>
                  <a:pt x="75107" y="0"/>
                  <a:pt x="167754" y="0"/>
                </a:cubicBezTo>
                <a:cubicBezTo>
                  <a:pt x="167754" y="0"/>
                  <a:pt x="167754" y="0"/>
                  <a:pt x="167754" y="0"/>
                </a:cubicBezTo>
                <a:lnTo>
                  <a:pt x="167754" y="0"/>
                </a:lnTo>
                <a:lnTo>
                  <a:pt x="7909432" y="0"/>
                </a:lnTo>
                <a:lnTo>
                  <a:pt x="7909432" y="0"/>
                </a:lnTo>
                <a:cubicBezTo>
                  <a:pt x="8002143" y="0"/>
                  <a:pt x="8077200" y="75057"/>
                  <a:pt x="8077200" y="167766"/>
                </a:cubicBezTo>
                <a:cubicBezTo>
                  <a:pt x="8077200" y="167766"/>
                  <a:pt x="8077200" y="167766"/>
                  <a:pt x="8077200" y="167766"/>
                </a:cubicBezTo>
                <a:lnTo>
                  <a:pt x="8077200" y="167766"/>
                </a:lnTo>
                <a:lnTo>
                  <a:pt x="8077200" y="838708"/>
                </a:lnTo>
                <a:lnTo>
                  <a:pt x="8077200" y="838708"/>
                </a:lnTo>
                <a:cubicBezTo>
                  <a:pt x="8077200" y="931417"/>
                  <a:pt x="8002143" y="1006475"/>
                  <a:pt x="7909432" y="1006475"/>
                </a:cubicBezTo>
                <a:cubicBezTo>
                  <a:pt x="7909432" y="1006475"/>
                  <a:pt x="7909432" y="1006475"/>
                  <a:pt x="7909432" y="1006475"/>
                </a:cubicBezTo>
                <a:lnTo>
                  <a:pt x="7909432" y="1006475"/>
                </a:lnTo>
                <a:lnTo>
                  <a:pt x="167754" y="1006475"/>
                </a:lnTo>
                <a:lnTo>
                  <a:pt x="167754" y="1006475"/>
                </a:lnTo>
                <a:cubicBezTo>
                  <a:pt x="75107" y="1006475"/>
                  <a:pt x="0" y="931417"/>
                  <a:pt x="0" y="838708"/>
                </a:cubicBezTo>
                <a:cubicBezTo>
                  <a:pt x="0" y="838708"/>
                  <a:pt x="0" y="838708"/>
                  <a:pt x="0" y="838708"/>
                </a:cubicBezTo>
                <a:lnTo>
                  <a:pt x="0" y="16776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2937" y="3848163"/>
            <a:ext cx="909701" cy="909573"/>
          </a:xfrm>
          <a:custGeom>
            <a:avLst/>
            <a:gdLst>
              <a:gd name="connsiteX0" fmla="*/ 14287 w 909701"/>
              <a:gd name="connsiteY0" fmla="*/ 454723 h 909573"/>
              <a:gd name="connsiteX1" fmla="*/ 454825 w 909701"/>
              <a:gd name="connsiteY1" fmla="*/ 14287 h 909573"/>
              <a:gd name="connsiteX2" fmla="*/ 454825 w 909701"/>
              <a:gd name="connsiteY2" fmla="*/ 14287 h 909573"/>
              <a:gd name="connsiteX3" fmla="*/ 454825 w 909701"/>
              <a:gd name="connsiteY3" fmla="*/ 14287 h 909573"/>
              <a:gd name="connsiteX4" fmla="*/ 895413 w 909701"/>
              <a:gd name="connsiteY4" fmla="*/ 454723 h 909573"/>
              <a:gd name="connsiteX5" fmla="*/ 895413 w 909701"/>
              <a:gd name="connsiteY5" fmla="*/ 454723 h 909573"/>
              <a:gd name="connsiteX6" fmla="*/ 895413 w 909701"/>
              <a:gd name="connsiteY6" fmla="*/ 454723 h 909573"/>
              <a:gd name="connsiteX7" fmla="*/ 454825 w 909701"/>
              <a:gd name="connsiteY7" fmla="*/ 895286 h 909573"/>
              <a:gd name="connsiteX8" fmla="*/ 454825 w 909701"/>
              <a:gd name="connsiteY8" fmla="*/ 895286 h 909573"/>
              <a:gd name="connsiteX9" fmla="*/ 454825 w 909701"/>
              <a:gd name="connsiteY9" fmla="*/ 895286 h 909573"/>
              <a:gd name="connsiteX10" fmla="*/ 14287 w 909701"/>
              <a:gd name="connsiteY10" fmla="*/ 454723 h 909573"/>
              <a:gd name="connsiteX11" fmla="*/ 14287 w 909701"/>
              <a:gd name="connsiteY11" fmla="*/ 454723 h 9095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09701" h="909573">
                <a:moveTo>
                  <a:pt x="14287" y="454723"/>
                </a:moveTo>
                <a:cubicBezTo>
                  <a:pt x="14287" y="211518"/>
                  <a:pt x="211518" y="14287"/>
                  <a:pt x="454825" y="14287"/>
                </a:cubicBezTo>
                <a:cubicBezTo>
                  <a:pt x="454825" y="14287"/>
                  <a:pt x="454825" y="14287"/>
                  <a:pt x="454825" y="14287"/>
                </a:cubicBezTo>
                <a:lnTo>
                  <a:pt x="454825" y="14287"/>
                </a:lnTo>
                <a:cubicBezTo>
                  <a:pt x="698055" y="14287"/>
                  <a:pt x="895413" y="211518"/>
                  <a:pt x="895413" y="454723"/>
                </a:cubicBezTo>
                <a:cubicBezTo>
                  <a:pt x="895413" y="454723"/>
                  <a:pt x="895413" y="454723"/>
                  <a:pt x="895413" y="454723"/>
                </a:cubicBezTo>
                <a:lnTo>
                  <a:pt x="895413" y="454723"/>
                </a:lnTo>
                <a:cubicBezTo>
                  <a:pt x="895413" y="698055"/>
                  <a:pt x="698055" y="895286"/>
                  <a:pt x="454825" y="895286"/>
                </a:cubicBezTo>
                <a:cubicBezTo>
                  <a:pt x="454825" y="895286"/>
                  <a:pt x="454825" y="895286"/>
                  <a:pt x="454825" y="895286"/>
                </a:cubicBezTo>
                <a:lnTo>
                  <a:pt x="454825" y="895286"/>
                </a:lnTo>
                <a:cubicBezTo>
                  <a:pt x="211518" y="895286"/>
                  <a:pt x="14287" y="698055"/>
                  <a:pt x="14287" y="454723"/>
                </a:cubicBezTo>
                <a:cubicBezTo>
                  <a:pt x="14287" y="454723"/>
                  <a:pt x="14287" y="454723"/>
                  <a:pt x="14287" y="454723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3400" y="2698750"/>
            <a:ext cx="8077200" cy="1006475"/>
          </a:xfrm>
          <a:custGeom>
            <a:avLst/>
            <a:gdLst>
              <a:gd name="connsiteX0" fmla="*/ 0 w 8077200"/>
              <a:gd name="connsiteY0" fmla="*/ 167767 h 1006475"/>
              <a:gd name="connsiteX1" fmla="*/ 167754 w 8077200"/>
              <a:gd name="connsiteY1" fmla="*/ 0 h 1006475"/>
              <a:gd name="connsiteX2" fmla="*/ 167754 w 8077200"/>
              <a:gd name="connsiteY2" fmla="*/ 0 h 1006475"/>
              <a:gd name="connsiteX3" fmla="*/ 167754 w 8077200"/>
              <a:gd name="connsiteY3" fmla="*/ 0 h 1006475"/>
              <a:gd name="connsiteX4" fmla="*/ 7909432 w 8077200"/>
              <a:gd name="connsiteY4" fmla="*/ 0 h 1006475"/>
              <a:gd name="connsiteX5" fmla="*/ 7909432 w 8077200"/>
              <a:gd name="connsiteY5" fmla="*/ 0 h 1006475"/>
              <a:gd name="connsiteX6" fmla="*/ 8077200 w 8077200"/>
              <a:gd name="connsiteY6" fmla="*/ 167767 h 1006475"/>
              <a:gd name="connsiteX7" fmla="*/ 8077200 w 8077200"/>
              <a:gd name="connsiteY7" fmla="*/ 167767 h 1006475"/>
              <a:gd name="connsiteX8" fmla="*/ 8077200 w 8077200"/>
              <a:gd name="connsiteY8" fmla="*/ 167767 h 1006475"/>
              <a:gd name="connsiteX9" fmla="*/ 8077200 w 8077200"/>
              <a:gd name="connsiteY9" fmla="*/ 838708 h 1006475"/>
              <a:gd name="connsiteX10" fmla="*/ 8077200 w 8077200"/>
              <a:gd name="connsiteY10" fmla="*/ 838708 h 1006475"/>
              <a:gd name="connsiteX11" fmla="*/ 7909432 w 8077200"/>
              <a:gd name="connsiteY11" fmla="*/ 1006475 h 1006475"/>
              <a:gd name="connsiteX12" fmla="*/ 7909432 w 8077200"/>
              <a:gd name="connsiteY12" fmla="*/ 1006475 h 1006475"/>
              <a:gd name="connsiteX13" fmla="*/ 7909432 w 8077200"/>
              <a:gd name="connsiteY13" fmla="*/ 1006475 h 1006475"/>
              <a:gd name="connsiteX14" fmla="*/ 167754 w 8077200"/>
              <a:gd name="connsiteY14" fmla="*/ 1006475 h 1006475"/>
              <a:gd name="connsiteX15" fmla="*/ 167754 w 8077200"/>
              <a:gd name="connsiteY15" fmla="*/ 1006475 h 1006475"/>
              <a:gd name="connsiteX16" fmla="*/ 0 w 8077200"/>
              <a:gd name="connsiteY16" fmla="*/ 838708 h 1006475"/>
              <a:gd name="connsiteX17" fmla="*/ 0 w 8077200"/>
              <a:gd name="connsiteY17" fmla="*/ 838708 h 1006475"/>
              <a:gd name="connsiteX18" fmla="*/ 0 w 8077200"/>
              <a:gd name="connsiteY18" fmla="*/ 167767 h 10064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8077200" h="1006475">
                <a:moveTo>
                  <a:pt x="0" y="167767"/>
                </a:moveTo>
                <a:cubicBezTo>
                  <a:pt x="0" y="75057"/>
                  <a:pt x="75107" y="0"/>
                  <a:pt x="167754" y="0"/>
                </a:cubicBezTo>
                <a:cubicBezTo>
                  <a:pt x="167754" y="0"/>
                  <a:pt x="167754" y="0"/>
                  <a:pt x="167754" y="0"/>
                </a:cubicBezTo>
                <a:lnTo>
                  <a:pt x="167754" y="0"/>
                </a:lnTo>
                <a:lnTo>
                  <a:pt x="7909432" y="0"/>
                </a:lnTo>
                <a:lnTo>
                  <a:pt x="7909432" y="0"/>
                </a:lnTo>
                <a:cubicBezTo>
                  <a:pt x="8002143" y="0"/>
                  <a:pt x="8077200" y="75057"/>
                  <a:pt x="8077200" y="167767"/>
                </a:cubicBezTo>
                <a:cubicBezTo>
                  <a:pt x="8077200" y="167767"/>
                  <a:pt x="8077200" y="167767"/>
                  <a:pt x="8077200" y="167767"/>
                </a:cubicBezTo>
                <a:lnTo>
                  <a:pt x="8077200" y="167767"/>
                </a:lnTo>
                <a:lnTo>
                  <a:pt x="8077200" y="838708"/>
                </a:lnTo>
                <a:lnTo>
                  <a:pt x="8077200" y="838708"/>
                </a:lnTo>
                <a:cubicBezTo>
                  <a:pt x="8077200" y="931417"/>
                  <a:pt x="8002143" y="1006475"/>
                  <a:pt x="7909432" y="1006475"/>
                </a:cubicBezTo>
                <a:cubicBezTo>
                  <a:pt x="7909432" y="1006475"/>
                  <a:pt x="7909432" y="1006475"/>
                  <a:pt x="7909432" y="1006475"/>
                </a:cubicBezTo>
                <a:lnTo>
                  <a:pt x="7909432" y="1006475"/>
                </a:lnTo>
                <a:lnTo>
                  <a:pt x="167754" y="1006475"/>
                </a:lnTo>
                <a:lnTo>
                  <a:pt x="167754" y="1006475"/>
                </a:lnTo>
                <a:cubicBezTo>
                  <a:pt x="75107" y="1006475"/>
                  <a:pt x="0" y="931417"/>
                  <a:pt x="0" y="838708"/>
                </a:cubicBezTo>
                <a:cubicBezTo>
                  <a:pt x="0" y="838708"/>
                  <a:pt x="0" y="838708"/>
                  <a:pt x="0" y="838708"/>
                </a:cubicBezTo>
                <a:lnTo>
                  <a:pt x="0" y="16776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2937" y="2727388"/>
            <a:ext cx="909701" cy="911225"/>
          </a:xfrm>
          <a:custGeom>
            <a:avLst/>
            <a:gdLst>
              <a:gd name="connsiteX0" fmla="*/ 14287 w 909701"/>
              <a:gd name="connsiteY0" fmla="*/ 455612 h 911225"/>
              <a:gd name="connsiteX1" fmla="*/ 454825 w 909701"/>
              <a:gd name="connsiteY1" fmla="*/ 14287 h 911225"/>
              <a:gd name="connsiteX2" fmla="*/ 454825 w 909701"/>
              <a:gd name="connsiteY2" fmla="*/ 14287 h 911225"/>
              <a:gd name="connsiteX3" fmla="*/ 454825 w 909701"/>
              <a:gd name="connsiteY3" fmla="*/ 14287 h 911225"/>
              <a:gd name="connsiteX4" fmla="*/ 895413 w 909701"/>
              <a:gd name="connsiteY4" fmla="*/ 455612 h 911225"/>
              <a:gd name="connsiteX5" fmla="*/ 895413 w 909701"/>
              <a:gd name="connsiteY5" fmla="*/ 455612 h 911225"/>
              <a:gd name="connsiteX6" fmla="*/ 895413 w 909701"/>
              <a:gd name="connsiteY6" fmla="*/ 455612 h 911225"/>
              <a:gd name="connsiteX7" fmla="*/ 454825 w 909701"/>
              <a:gd name="connsiteY7" fmla="*/ 896937 h 911225"/>
              <a:gd name="connsiteX8" fmla="*/ 454825 w 909701"/>
              <a:gd name="connsiteY8" fmla="*/ 896937 h 911225"/>
              <a:gd name="connsiteX9" fmla="*/ 454825 w 909701"/>
              <a:gd name="connsiteY9" fmla="*/ 896937 h 911225"/>
              <a:gd name="connsiteX10" fmla="*/ 14287 w 909701"/>
              <a:gd name="connsiteY10" fmla="*/ 455612 h 911225"/>
              <a:gd name="connsiteX11" fmla="*/ 14287 w 909701"/>
              <a:gd name="connsiteY11" fmla="*/ 455612 h 911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09701" h="911225">
                <a:moveTo>
                  <a:pt x="14287" y="455612"/>
                </a:moveTo>
                <a:cubicBezTo>
                  <a:pt x="14287" y="211772"/>
                  <a:pt x="211518" y="14287"/>
                  <a:pt x="454825" y="14287"/>
                </a:cubicBezTo>
                <a:cubicBezTo>
                  <a:pt x="454825" y="14287"/>
                  <a:pt x="454825" y="14287"/>
                  <a:pt x="454825" y="14287"/>
                </a:cubicBezTo>
                <a:lnTo>
                  <a:pt x="454825" y="14287"/>
                </a:lnTo>
                <a:cubicBezTo>
                  <a:pt x="698055" y="14287"/>
                  <a:pt x="895413" y="211772"/>
                  <a:pt x="895413" y="455612"/>
                </a:cubicBezTo>
                <a:cubicBezTo>
                  <a:pt x="895413" y="455612"/>
                  <a:pt x="895413" y="455612"/>
                  <a:pt x="895413" y="455612"/>
                </a:cubicBezTo>
                <a:lnTo>
                  <a:pt x="895413" y="455612"/>
                </a:lnTo>
                <a:cubicBezTo>
                  <a:pt x="895413" y="699325"/>
                  <a:pt x="698055" y="896937"/>
                  <a:pt x="454825" y="896937"/>
                </a:cubicBezTo>
                <a:cubicBezTo>
                  <a:pt x="454825" y="896937"/>
                  <a:pt x="454825" y="896937"/>
                  <a:pt x="454825" y="896937"/>
                </a:cubicBezTo>
                <a:lnTo>
                  <a:pt x="454825" y="896937"/>
                </a:lnTo>
                <a:cubicBezTo>
                  <a:pt x="211518" y="896937"/>
                  <a:pt x="14287" y="699325"/>
                  <a:pt x="14287" y="455612"/>
                </a:cubicBezTo>
                <a:cubicBezTo>
                  <a:pt x="14287" y="455612"/>
                  <a:pt x="14287" y="455612"/>
                  <a:pt x="14287" y="455612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3400" y="4943475"/>
            <a:ext cx="8077200" cy="1006475"/>
          </a:xfrm>
          <a:custGeom>
            <a:avLst/>
            <a:gdLst>
              <a:gd name="connsiteX0" fmla="*/ 0 w 8077200"/>
              <a:gd name="connsiteY0" fmla="*/ 167766 h 1006475"/>
              <a:gd name="connsiteX1" fmla="*/ 167754 w 8077200"/>
              <a:gd name="connsiteY1" fmla="*/ 0 h 1006475"/>
              <a:gd name="connsiteX2" fmla="*/ 167754 w 8077200"/>
              <a:gd name="connsiteY2" fmla="*/ 0 h 1006475"/>
              <a:gd name="connsiteX3" fmla="*/ 167754 w 8077200"/>
              <a:gd name="connsiteY3" fmla="*/ 0 h 1006475"/>
              <a:gd name="connsiteX4" fmla="*/ 7909432 w 8077200"/>
              <a:gd name="connsiteY4" fmla="*/ 0 h 1006475"/>
              <a:gd name="connsiteX5" fmla="*/ 7909432 w 8077200"/>
              <a:gd name="connsiteY5" fmla="*/ 0 h 1006475"/>
              <a:gd name="connsiteX6" fmla="*/ 8077200 w 8077200"/>
              <a:gd name="connsiteY6" fmla="*/ 167766 h 1006475"/>
              <a:gd name="connsiteX7" fmla="*/ 8077200 w 8077200"/>
              <a:gd name="connsiteY7" fmla="*/ 167766 h 1006475"/>
              <a:gd name="connsiteX8" fmla="*/ 8077200 w 8077200"/>
              <a:gd name="connsiteY8" fmla="*/ 167766 h 1006475"/>
              <a:gd name="connsiteX9" fmla="*/ 8077200 w 8077200"/>
              <a:gd name="connsiteY9" fmla="*/ 838720 h 1006475"/>
              <a:gd name="connsiteX10" fmla="*/ 8077200 w 8077200"/>
              <a:gd name="connsiteY10" fmla="*/ 838720 h 1006475"/>
              <a:gd name="connsiteX11" fmla="*/ 7909432 w 8077200"/>
              <a:gd name="connsiteY11" fmla="*/ 1006475 h 1006475"/>
              <a:gd name="connsiteX12" fmla="*/ 7909432 w 8077200"/>
              <a:gd name="connsiteY12" fmla="*/ 1006475 h 1006475"/>
              <a:gd name="connsiteX13" fmla="*/ 7909432 w 8077200"/>
              <a:gd name="connsiteY13" fmla="*/ 1006475 h 1006475"/>
              <a:gd name="connsiteX14" fmla="*/ 167754 w 8077200"/>
              <a:gd name="connsiteY14" fmla="*/ 1006475 h 1006475"/>
              <a:gd name="connsiteX15" fmla="*/ 167754 w 8077200"/>
              <a:gd name="connsiteY15" fmla="*/ 1006475 h 1006475"/>
              <a:gd name="connsiteX16" fmla="*/ 0 w 8077200"/>
              <a:gd name="connsiteY16" fmla="*/ 838720 h 1006475"/>
              <a:gd name="connsiteX17" fmla="*/ 0 w 8077200"/>
              <a:gd name="connsiteY17" fmla="*/ 838720 h 1006475"/>
              <a:gd name="connsiteX18" fmla="*/ 0 w 8077200"/>
              <a:gd name="connsiteY18" fmla="*/ 167766 h 10064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8077200" h="1006475">
                <a:moveTo>
                  <a:pt x="0" y="167766"/>
                </a:moveTo>
                <a:cubicBezTo>
                  <a:pt x="0" y="75057"/>
                  <a:pt x="75107" y="0"/>
                  <a:pt x="167754" y="0"/>
                </a:cubicBezTo>
                <a:cubicBezTo>
                  <a:pt x="167754" y="0"/>
                  <a:pt x="167754" y="0"/>
                  <a:pt x="167754" y="0"/>
                </a:cubicBezTo>
                <a:lnTo>
                  <a:pt x="167754" y="0"/>
                </a:lnTo>
                <a:lnTo>
                  <a:pt x="7909432" y="0"/>
                </a:lnTo>
                <a:lnTo>
                  <a:pt x="7909432" y="0"/>
                </a:lnTo>
                <a:cubicBezTo>
                  <a:pt x="8002143" y="0"/>
                  <a:pt x="8077200" y="75057"/>
                  <a:pt x="8077200" y="167766"/>
                </a:cubicBezTo>
                <a:cubicBezTo>
                  <a:pt x="8077200" y="167766"/>
                  <a:pt x="8077200" y="167766"/>
                  <a:pt x="8077200" y="167766"/>
                </a:cubicBezTo>
                <a:lnTo>
                  <a:pt x="8077200" y="167766"/>
                </a:lnTo>
                <a:lnTo>
                  <a:pt x="8077200" y="838720"/>
                </a:lnTo>
                <a:lnTo>
                  <a:pt x="8077200" y="838720"/>
                </a:lnTo>
                <a:cubicBezTo>
                  <a:pt x="8077200" y="931367"/>
                  <a:pt x="8002143" y="1006475"/>
                  <a:pt x="7909432" y="1006475"/>
                </a:cubicBezTo>
                <a:cubicBezTo>
                  <a:pt x="7909432" y="1006475"/>
                  <a:pt x="7909432" y="1006475"/>
                  <a:pt x="7909432" y="1006475"/>
                </a:cubicBezTo>
                <a:lnTo>
                  <a:pt x="7909432" y="1006475"/>
                </a:lnTo>
                <a:lnTo>
                  <a:pt x="167754" y="1006475"/>
                </a:lnTo>
                <a:lnTo>
                  <a:pt x="167754" y="1006475"/>
                </a:lnTo>
                <a:cubicBezTo>
                  <a:pt x="75107" y="1006475"/>
                  <a:pt x="0" y="931367"/>
                  <a:pt x="0" y="838720"/>
                </a:cubicBezTo>
                <a:cubicBezTo>
                  <a:pt x="0" y="838720"/>
                  <a:pt x="0" y="838720"/>
                  <a:pt x="0" y="838720"/>
                </a:cubicBezTo>
                <a:lnTo>
                  <a:pt x="0" y="16776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2937" y="5005387"/>
            <a:ext cx="909701" cy="909637"/>
          </a:xfrm>
          <a:custGeom>
            <a:avLst/>
            <a:gdLst>
              <a:gd name="connsiteX0" fmla="*/ 14287 w 909701"/>
              <a:gd name="connsiteY0" fmla="*/ 454850 h 909637"/>
              <a:gd name="connsiteX1" fmla="*/ 454825 w 909701"/>
              <a:gd name="connsiteY1" fmla="*/ 14287 h 909637"/>
              <a:gd name="connsiteX2" fmla="*/ 454825 w 909701"/>
              <a:gd name="connsiteY2" fmla="*/ 14287 h 909637"/>
              <a:gd name="connsiteX3" fmla="*/ 454825 w 909701"/>
              <a:gd name="connsiteY3" fmla="*/ 14287 h 909637"/>
              <a:gd name="connsiteX4" fmla="*/ 895413 w 909701"/>
              <a:gd name="connsiteY4" fmla="*/ 454850 h 909637"/>
              <a:gd name="connsiteX5" fmla="*/ 895413 w 909701"/>
              <a:gd name="connsiteY5" fmla="*/ 454850 h 909637"/>
              <a:gd name="connsiteX6" fmla="*/ 895413 w 909701"/>
              <a:gd name="connsiteY6" fmla="*/ 454850 h 909637"/>
              <a:gd name="connsiteX7" fmla="*/ 454825 w 909701"/>
              <a:gd name="connsiteY7" fmla="*/ 895350 h 909637"/>
              <a:gd name="connsiteX8" fmla="*/ 454825 w 909701"/>
              <a:gd name="connsiteY8" fmla="*/ 895350 h 909637"/>
              <a:gd name="connsiteX9" fmla="*/ 454825 w 909701"/>
              <a:gd name="connsiteY9" fmla="*/ 895350 h 909637"/>
              <a:gd name="connsiteX10" fmla="*/ 14287 w 909701"/>
              <a:gd name="connsiteY10" fmla="*/ 454850 h 909637"/>
              <a:gd name="connsiteX11" fmla="*/ 14287 w 909701"/>
              <a:gd name="connsiteY11" fmla="*/ 454850 h 9096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09701" h="909637">
                <a:moveTo>
                  <a:pt x="14287" y="454850"/>
                </a:moveTo>
                <a:cubicBezTo>
                  <a:pt x="14287" y="211518"/>
                  <a:pt x="211518" y="14287"/>
                  <a:pt x="454825" y="14287"/>
                </a:cubicBezTo>
                <a:cubicBezTo>
                  <a:pt x="454825" y="14287"/>
                  <a:pt x="454825" y="14287"/>
                  <a:pt x="454825" y="14287"/>
                </a:cubicBezTo>
                <a:lnTo>
                  <a:pt x="454825" y="14287"/>
                </a:lnTo>
                <a:cubicBezTo>
                  <a:pt x="698055" y="14287"/>
                  <a:pt x="895413" y="211518"/>
                  <a:pt x="895413" y="454850"/>
                </a:cubicBezTo>
                <a:cubicBezTo>
                  <a:pt x="895413" y="454850"/>
                  <a:pt x="895413" y="454850"/>
                  <a:pt x="895413" y="454850"/>
                </a:cubicBezTo>
                <a:lnTo>
                  <a:pt x="895413" y="454850"/>
                </a:lnTo>
                <a:cubicBezTo>
                  <a:pt x="895413" y="698119"/>
                  <a:pt x="698055" y="895350"/>
                  <a:pt x="454825" y="895350"/>
                </a:cubicBezTo>
                <a:cubicBezTo>
                  <a:pt x="454825" y="895350"/>
                  <a:pt x="454825" y="895350"/>
                  <a:pt x="454825" y="895350"/>
                </a:cubicBezTo>
                <a:lnTo>
                  <a:pt x="454825" y="895350"/>
                </a:lnTo>
                <a:cubicBezTo>
                  <a:pt x="211518" y="895350"/>
                  <a:pt x="14287" y="698119"/>
                  <a:pt x="14287" y="454850"/>
                </a:cubicBezTo>
                <a:cubicBezTo>
                  <a:pt x="14287" y="454850"/>
                  <a:pt x="14287" y="454850"/>
                  <a:pt x="14287" y="45485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31227" y="3248025"/>
            <a:ext cx="179578" cy="178180"/>
          </a:xfrm>
          <a:custGeom>
            <a:avLst/>
            <a:gdLst>
              <a:gd name="connsiteX0" fmla="*/ 62306 w 179578"/>
              <a:gd name="connsiteY0" fmla="*/ 178180 h 178180"/>
              <a:gd name="connsiteX1" fmla="*/ 32981 w 179578"/>
              <a:gd name="connsiteY1" fmla="*/ 176276 h 178180"/>
              <a:gd name="connsiteX2" fmla="*/ 3670 w 179578"/>
              <a:gd name="connsiteY2" fmla="*/ 146939 h 178180"/>
              <a:gd name="connsiteX3" fmla="*/ 0 w 179578"/>
              <a:gd name="connsiteY3" fmla="*/ 117602 h 178180"/>
              <a:gd name="connsiteX4" fmla="*/ 117271 w 179578"/>
              <a:gd name="connsiteY4" fmla="*/ 0 h 178180"/>
              <a:gd name="connsiteX5" fmla="*/ 148424 w 179578"/>
              <a:gd name="connsiteY5" fmla="*/ 1904 h 178180"/>
              <a:gd name="connsiteX6" fmla="*/ 175907 w 179578"/>
              <a:gd name="connsiteY6" fmla="*/ 31241 h 178180"/>
              <a:gd name="connsiteX7" fmla="*/ 179578 w 179578"/>
              <a:gd name="connsiteY7" fmla="*/ 60578 h 178180"/>
              <a:gd name="connsiteX8" fmla="*/ 62306 w 179578"/>
              <a:gd name="connsiteY8" fmla="*/ 178180 h 1781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79578" h="178180">
                <a:moveTo>
                  <a:pt x="62306" y="178180"/>
                </a:moveTo>
                <a:cubicBezTo>
                  <a:pt x="54978" y="187325"/>
                  <a:pt x="42151" y="185546"/>
                  <a:pt x="32981" y="176276"/>
                </a:cubicBezTo>
                <a:cubicBezTo>
                  <a:pt x="3670" y="146939"/>
                  <a:pt x="3670" y="146939"/>
                  <a:pt x="3670" y="146939"/>
                </a:cubicBezTo>
                <a:cubicBezTo>
                  <a:pt x="-5499" y="137795"/>
                  <a:pt x="-7327" y="124840"/>
                  <a:pt x="0" y="117602"/>
                </a:cubicBezTo>
                <a:cubicBezTo>
                  <a:pt x="117271" y="0"/>
                  <a:pt x="117271" y="0"/>
                  <a:pt x="117271" y="0"/>
                </a:cubicBezTo>
                <a:cubicBezTo>
                  <a:pt x="124599" y="-7239"/>
                  <a:pt x="139268" y="-7239"/>
                  <a:pt x="148424" y="1904"/>
                </a:cubicBezTo>
                <a:cubicBezTo>
                  <a:pt x="175907" y="31241"/>
                  <a:pt x="175907" y="31241"/>
                  <a:pt x="175907" y="31241"/>
                </a:cubicBezTo>
                <a:cubicBezTo>
                  <a:pt x="185077" y="40385"/>
                  <a:pt x="186905" y="53340"/>
                  <a:pt x="179578" y="60578"/>
                </a:cubicBezTo>
                <a:lnTo>
                  <a:pt x="62306" y="17818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71714" y="3209417"/>
            <a:ext cx="137274" cy="33147"/>
          </a:xfrm>
          <a:custGeom>
            <a:avLst/>
            <a:gdLst>
              <a:gd name="connsiteX0" fmla="*/ 120764 w 137274"/>
              <a:gd name="connsiteY0" fmla="*/ 0 h 33147"/>
              <a:gd name="connsiteX1" fmla="*/ 14643 w 137274"/>
              <a:gd name="connsiteY1" fmla="*/ 0 h 33147"/>
              <a:gd name="connsiteX2" fmla="*/ 0 w 137274"/>
              <a:gd name="connsiteY2" fmla="*/ 33147 h 33147"/>
              <a:gd name="connsiteX3" fmla="*/ 120764 w 137274"/>
              <a:gd name="connsiteY3" fmla="*/ 33147 h 33147"/>
              <a:gd name="connsiteX4" fmla="*/ 137274 w 137274"/>
              <a:gd name="connsiteY4" fmla="*/ 16509 h 33147"/>
              <a:gd name="connsiteX5" fmla="*/ 120764 w 137274"/>
              <a:gd name="connsiteY5" fmla="*/ 0 h 331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37274" h="33147">
                <a:moveTo>
                  <a:pt x="120764" y="0"/>
                </a:moveTo>
                <a:cubicBezTo>
                  <a:pt x="14643" y="0"/>
                  <a:pt x="14643" y="0"/>
                  <a:pt x="14643" y="0"/>
                </a:cubicBezTo>
                <a:cubicBezTo>
                  <a:pt x="10985" y="11048"/>
                  <a:pt x="5486" y="22097"/>
                  <a:pt x="0" y="33147"/>
                </a:cubicBezTo>
                <a:cubicBezTo>
                  <a:pt x="120764" y="33147"/>
                  <a:pt x="120764" y="33147"/>
                  <a:pt x="120764" y="33147"/>
                </a:cubicBezTo>
                <a:cubicBezTo>
                  <a:pt x="129908" y="33147"/>
                  <a:pt x="137274" y="25780"/>
                  <a:pt x="137274" y="16509"/>
                </a:cubicBezTo>
                <a:cubicBezTo>
                  <a:pt x="137274" y="7365"/>
                  <a:pt x="129908" y="0"/>
                  <a:pt x="120764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82700" y="3073400"/>
            <a:ext cx="126288" cy="33020"/>
          </a:xfrm>
          <a:custGeom>
            <a:avLst/>
            <a:gdLst>
              <a:gd name="connsiteX0" fmla="*/ 109778 w 126288"/>
              <a:gd name="connsiteY0" fmla="*/ 33020 h 33020"/>
              <a:gd name="connsiteX1" fmla="*/ 126288 w 126288"/>
              <a:gd name="connsiteY1" fmla="*/ 16510 h 33020"/>
              <a:gd name="connsiteX2" fmla="*/ 109778 w 126288"/>
              <a:gd name="connsiteY2" fmla="*/ 0 h 33020"/>
              <a:gd name="connsiteX3" fmla="*/ 0 w 126288"/>
              <a:gd name="connsiteY3" fmla="*/ 0 h 33020"/>
              <a:gd name="connsiteX4" fmla="*/ 9144 w 126288"/>
              <a:gd name="connsiteY4" fmla="*/ 33020 h 33020"/>
              <a:gd name="connsiteX5" fmla="*/ 109778 w 126288"/>
              <a:gd name="connsiteY5" fmla="*/ 33020 h 330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26288" h="33020">
                <a:moveTo>
                  <a:pt x="109778" y="33020"/>
                </a:moveTo>
                <a:cubicBezTo>
                  <a:pt x="118922" y="33020"/>
                  <a:pt x="126288" y="25654"/>
                  <a:pt x="126288" y="16510"/>
                </a:cubicBezTo>
                <a:cubicBezTo>
                  <a:pt x="126288" y="7366"/>
                  <a:pt x="118922" y="0"/>
                  <a:pt x="109778" y="0"/>
                </a:cubicBezTo>
                <a:cubicBezTo>
                  <a:pt x="0" y="0"/>
                  <a:pt x="0" y="0"/>
                  <a:pt x="0" y="0"/>
                </a:cubicBezTo>
                <a:cubicBezTo>
                  <a:pt x="3657" y="11048"/>
                  <a:pt x="7315" y="21970"/>
                  <a:pt x="9144" y="33020"/>
                </a:cubicBezTo>
                <a:lnTo>
                  <a:pt x="109778" y="3302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38783" y="3255390"/>
            <a:ext cx="170205" cy="31242"/>
          </a:xfrm>
          <a:custGeom>
            <a:avLst/>
            <a:gdLst>
              <a:gd name="connsiteX0" fmla="*/ 153695 w 170205"/>
              <a:gd name="connsiteY0" fmla="*/ 0 h 31242"/>
              <a:gd name="connsiteX1" fmla="*/ 25615 w 170205"/>
              <a:gd name="connsiteY1" fmla="*/ 0 h 31242"/>
              <a:gd name="connsiteX2" fmla="*/ 0 w 170205"/>
              <a:gd name="connsiteY2" fmla="*/ 31242 h 31242"/>
              <a:gd name="connsiteX3" fmla="*/ 153695 w 170205"/>
              <a:gd name="connsiteY3" fmla="*/ 31242 h 31242"/>
              <a:gd name="connsiteX4" fmla="*/ 170205 w 170205"/>
              <a:gd name="connsiteY4" fmla="*/ 16510 h 31242"/>
              <a:gd name="connsiteX5" fmla="*/ 153695 w 170205"/>
              <a:gd name="connsiteY5" fmla="*/ 0 h 312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70205" h="31242">
                <a:moveTo>
                  <a:pt x="153695" y="0"/>
                </a:moveTo>
                <a:cubicBezTo>
                  <a:pt x="25615" y="0"/>
                  <a:pt x="25615" y="0"/>
                  <a:pt x="25615" y="0"/>
                </a:cubicBezTo>
                <a:cubicBezTo>
                  <a:pt x="18300" y="11049"/>
                  <a:pt x="9144" y="22098"/>
                  <a:pt x="0" y="31242"/>
                </a:cubicBezTo>
                <a:cubicBezTo>
                  <a:pt x="153695" y="31242"/>
                  <a:pt x="153695" y="31242"/>
                  <a:pt x="153695" y="31242"/>
                </a:cubicBezTo>
                <a:cubicBezTo>
                  <a:pt x="162839" y="31242"/>
                  <a:pt x="170205" y="23876"/>
                  <a:pt x="170205" y="16510"/>
                </a:cubicBezTo>
                <a:cubicBezTo>
                  <a:pt x="170205" y="7366"/>
                  <a:pt x="162839" y="0"/>
                  <a:pt x="153695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90015" y="3163442"/>
            <a:ext cx="118973" cy="33147"/>
          </a:xfrm>
          <a:custGeom>
            <a:avLst/>
            <a:gdLst>
              <a:gd name="connsiteX0" fmla="*/ 102463 w 118973"/>
              <a:gd name="connsiteY0" fmla="*/ 0 h 33147"/>
              <a:gd name="connsiteX1" fmla="*/ 5486 w 118973"/>
              <a:gd name="connsiteY1" fmla="*/ 0 h 33147"/>
              <a:gd name="connsiteX2" fmla="*/ 0 w 118973"/>
              <a:gd name="connsiteY2" fmla="*/ 33147 h 33147"/>
              <a:gd name="connsiteX3" fmla="*/ 102463 w 118973"/>
              <a:gd name="connsiteY3" fmla="*/ 33147 h 33147"/>
              <a:gd name="connsiteX4" fmla="*/ 118973 w 118973"/>
              <a:gd name="connsiteY4" fmla="*/ 16510 h 33147"/>
              <a:gd name="connsiteX5" fmla="*/ 102463 w 118973"/>
              <a:gd name="connsiteY5" fmla="*/ 0 h 331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18973" h="33147">
                <a:moveTo>
                  <a:pt x="102463" y="0"/>
                </a:moveTo>
                <a:cubicBezTo>
                  <a:pt x="5486" y="0"/>
                  <a:pt x="5486" y="0"/>
                  <a:pt x="5486" y="0"/>
                </a:cubicBezTo>
                <a:cubicBezTo>
                  <a:pt x="3657" y="11049"/>
                  <a:pt x="1828" y="22098"/>
                  <a:pt x="0" y="33147"/>
                </a:cubicBezTo>
                <a:cubicBezTo>
                  <a:pt x="102463" y="33147"/>
                  <a:pt x="102463" y="33147"/>
                  <a:pt x="102463" y="33147"/>
                </a:cubicBezTo>
                <a:cubicBezTo>
                  <a:pt x="111607" y="33147"/>
                  <a:pt x="118973" y="25780"/>
                  <a:pt x="118973" y="16510"/>
                </a:cubicBezTo>
                <a:cubicBezTo>
                  <a:pt x="118973" y="7366"/>
                  <a:pt x="111607" y="0"/>
                  <a:pt x="102463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93672" y="3117469"/>
            <a:ext cx="115316" cy="33147"/>
          </a:xfrm>
          <a:custGeom>
            <a:avLst/>
            <a:gdLst>
              <a:gd name="connsiteX0" fmla="*/ 98805 w 115316"/>
              <a:gd name="connsiteY0" fmla="*/ 0 h 33147"/>
              <a:gd name="connsiteX1" fmla="*/ 0 w 115316"/>
              <a:gd name="connsiteY1" fmla="*/ 0 h 33147"/>
              <a:gd name="connsiteX2" fmla="*/ 1828 w 115316"/>
              <a:gd name="connsiteY2" fmla="*/ 29463 h 33147"/>
              <a:gd name="connsiteX3" fmla="*/ 1828 w 115316"/>
              <a:gd name="connsiteY3" fmla="*/ 33147 h 33147"/>
              <a:gd name="connsiteX4" fmla="*/ 98805 w 115316"/>
              <a:gd name="connsiteY4" fmla="*/ 33147 h 33147"/>
              <a:gd name="connsiteX5" fmla="*/ 115316 w 115316"/>
              <a:gd name="connsiteY5" fmla="*/ 16510 h 33147"/>
              <a:gd name="connsiteX6" fmla="*/ 98805 w 115316"/>
              <a:gd name="connsiteY6" fmla="*/ 0 h 331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15316" h="33147">
                <a:moveTo>
                  <a:pt x="98805" y="0"/>
                </a:moveTo>
                <a:cubicBezTo>
                  <a:pt x="0" y="0"/>
                  <a:pt x="0" y="0"/>
                  <a:pt x="0" y="0"/>
                </a:cubicBezTo>
                <a:cubicBezTo>
                  <a:pt x="1828" y="9270"/>
                  <a:pt x="1828" y="18414"/>
                  <a:pt x="1828" y="29463"/>
                </a:cubicBezTo>
                <a:cubicBezTo>
                  <a:pt x="1828" y="29463"/>
                  <a:pt x="1828" y="31241"/>
                  <a:pt x="1828" y="33147"/>
                </a:cubicBezTo>
                <a:cubicBezTo>
                  <a:pt x="98805" y="33147"/>
                  <a:pt x="98805" y="33147"/>
                  <a:pt x="98805" y="33147"/>
                </a:cubicBezTo>
                <a:cubicBezTo>
                  <a:pt x="107950" y="33147"/>
                  <a:pt x="115316" y="25780"/>
                  <a:pt x="115316" y="16510"/>
                </a:cubicBezTo>
                <a:cubicBezTo>
                  <a:pt x="115316" y="7366"/>
                  <a:pt x="107950" y="0"/>
                  <a:pt x="98805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81900" y="3027426"/>
            <a:ext cx="120916" cy="115188"/>
          </a:xfrm>
          <a:custGeom>
            <a:avLst/>
            <a:gdLst>
              <a:gd name="connsiteX0" fmla="*/ 120916 w 120916"/>
              <a:gd name="connsiteY0" fmla="*/ 10922 h 115188"/>
              <a:gd name="connsiteX1" fmla="*/ 108089 w 120916"/>
              <a:gd name="connsiteY1" fmla="*/ 0 h 115188"/>
              <a:gd name="connsiteX2" fmla="*/ 0 w 120916"/>
              <a:gd name="connsiteY2" fmla="*/ 100583 h 115188"/>
              <a:gd name="connsiteX3" fmla="*/ 9156 w 120916"/>
              <a:gd name="connsiteY3" fmla="*/ 115188 h 115188"/>
              <a:gd name="connsiteX4" fmla="*/ 23812 w 120916"/>
              <a:gd name="connsiteY4" fmla="*/ 106044 h 115188"/>
              <a:gd name="connsiteX5" fmla="*/ 109931 w 120916"/>
              <a:gd name="connsiteY5" fmla="*/ 23748 h 115188"/>
              <a:gd name="connsiteX6" fmla="*/ 120916 w 120916"/>
              <a:gd name="connsiteY6" fmla="*/ 10922 h 1151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20916" h="115188">
                <a:moveTo>
                  <a:pt x="120916" y="10922"/>
                </a:moveTo>
                <a:cubicBezTo>
                  <a:pt x="120916" y="3682"/>
                  <a:pt x="115430" y="0"/>
                  <a:pt x="108089" y="0"/>
                </a:cubicBezTo>
                <a:cubicBezTo>
                  <a:pt x="108089" y="0"/>
                  <a:pt x="25641" y="9144"/>
                  <a:pt x="0" y="100583"/>
                </a:cubicBezTo>
                <a:cubicBezTo>
                  <a:pt x="-1841" y="106044"/>
                  <a:pt x="1828" y="113410"/>
                  <a:pt x="9156" y="115188"/>
                </a:cubicBezTo>
                <a:cubicBezTo>
                  <a:pt x="14655" y="115188"/>
                  <a:pt x="21983" y="111505"/>
                  <a:pt x="23812" y="106044"/>
                </a:cubicBezTo>
                <a:cubicBezTo>
                  <a:pt x="43967" y="31114"/>
                  <a:pt x="108089" y="23748"/>
                  <a:pt x="109931" y="23748"/>
                </a:cubicBezTo>
                <a:cubicBezTo>
                  <a:pt x="117259" y="23748"/>
                  <a:pt x="120916" y="18288"/>
                  <a:pt x="120916" y="1092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04379" y="3176016"/>
            <a:ext cx="108204" cy="71754"/>
          </a:xfrm>
          <a:custGeom>
            <a:avLst/>
            <a:gdLst>
              <a:gd name="connsiteX0" fmla="*/ 0 w 108204"/>
              <a:gd name="connsiteY0" fmla="*/ 36829 h 71754"/>
              <a:gd name="connsiteX1" fmla="*/ 36677 w 108204"/>
              <a:gd name="connsiteY1" fmla="*/ 71754 h 71754"/>
              <a:gd name="connsiteX2" fmla="*/ 55016 w 108204"/>
              <a:gd name="connsiteY2" fmla="*/ 71754 h 71754"/>
              <a:gd name="connsiteX3" fmla="*/ 108204 w 108204"/>
              <a:gd name="connsiteY3" fmla="*/ 0 h 71754"/>
              <a:gd name="connsiteX4" fmla="*/ 36677 w 108204"/>
              <a:gd name="connsiteY4" fmla="*/ 0 h 71754"/>
              <a:gd name="connsiteX5" fmla="*/ 0 w 108204"/>
              <a:gd name="connsiteY5" fmla="*/ 36829 h 717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08204" h="71754">
                <a:moveTo>
                  <a:pt x="0" y="36829"/>
                </a:moveTo>
                <a:cubicBezTo>
                  <a:pt x="0" y="57023"/>
                  <a:pt x="16497" y="71754"/>
                  <a:pt x="36677" y="71754"/>
                </a:cubicBezTo>
                <a:cubicBezTo>
                  <a:pt x="55016" y="71754"/>
                  <a:pt x="55016" y="71754"/>
                  <a:pt x="55016" y="71754"/>
                </a:cubicBezTo>
                <a:cubicBezTo>
                  <a:pt x="80695" y="55117"/>
                  <a:pt x="99034" y="31241"/>
                  <a:pt x="108204" y="0"/>
                </a:cubicBezTo>
                <a:cubicBezTo>
                  <a:pt x="36677" y="0"/>
                  <a:pt x="36677" y="0"/>
                  <a:pt x="36677" y="0"/>
                </a:cubicBezTo>
                <a:cubicBezTo>
                  <a:pt x="16497" y="0"/>
                  <a:pt x="0" y="16510"/>
                  <a:pt x="0" y="3682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04379" y="3080385"/>
            <a:ext cx="111874" cy="71754"/>
          </a:xfrm>
          <a:custGeom>
            <a:avLst/>
            <a:gdLst>
              <a:gd name="connsiteX0" fmla="*/ 93535 w 111874"/>
              <a:gd name="connsiteY0" fmla="*/ 0 h 71754"/>
              <a:gd name="connsiteX1" fmla="*/ 36677 w 111874"/>
              <a:gd name="connsiteY1" fmla="*/ 0 h 71754"/>
              <a:gd name="connsiteX2" fmla="*/ 0 w 111874"/>
              <a:gd name="connsiteY2" fmla="*/ 36702 h 71754"/>
              <a:gd name="connsiteX3" fmla="*/ 36677 w 111874"/>
              <a:gd name="connsiteY3" fmla="*/ 71754 h 71754"/>
              <a:gd name="connsiteX4" fmla="*/ 111874 w 111874"/>
              <a:gd name="connsiteY4" fmla="*/ 71754 h 71754"/>
              <a:gd name="connsiteX5" fmla="*/ 111874 w 111874"/>
              <a:gd name="connsiteY5" fmla="*/ 64388 h 71754"/>
              <a:gd name="connsiteX6" fmla="*/ 93535 w 111874"/>
              <a:gd name="connsiteY6" fmla="*/ 0 h 717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11874" h="71754">
                <a:moveTo>
                  <a:pt x="93535" y="0"/>
                </a:moveTo>
                <a:cubicBezTo>
                  <a:pt x="36677" y="0"/>
                  <a:pt x="36677" y="0"/>
                  <a:pt x="36677" y="0"/>
                </a:cubicBezTo>
                <a:cubicBezTo>
                  <a:pt x="16497" y="0"/>
                  <a:pt x="0" y="16510"/>
                  <a:pt x="0" y="36702"/>
                </a:cubicBezTo>
                <a:cubicBezTo>
                  <a:pt x="0" y="55117"/>
                  <a:pt x="16497" y="71754"/>
                  <a:pt x="36677" y="71754"/>
                </a:cubicBezTo>
                <a:cubicBezTo>
                  <a:pt x="111874" y="71754"/>
                  <a:pt x="111874" y="71754"/>
                  <a:pt x="111874" y="71754"/>
                </a:cubicBezTo>
                <a:cubicBezTo>
                  <a:pt x="111874" y="69850"/>
                  <a:pt x="111874" y="68072"/>
                  <a:pt x="111874" y="64388"/>
                </a:cubicBezTo>
                <a:cubicBezTo>
                  <a:pt x="111874" y="40385"/>
                  <a:pt x="104546" y="18414"/>
                  <a:pt x="93535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28560" y="1997472"/>
            <a:ext cx="196176" cy="90661"/>
          </a:xfrm>
          <a:custGeom>
            <a:avLst/>
            <a:gdLst>
              <a:gd name="connsiteX0" fmla="*/ 0 w 196176"/>
              <a:gd name="connsiteY0" fmla="*/ 90661 h 90661"/>
              <a:gd name="connsiteX1" fmla="*/ 196176 w 196176"/>
              <a:gd name="connsiteY1" fmla="*/ 90661 h 90661"/>
              <a:gd name="connsiteX2" fmla="*/ 196176 w 196176"/>
              <a:gd name="connsiteY2" fmla="*/ 0 h 90661"/>
              <a:gd name="connsiteX3" fmla="*/ 0 w 196176"/>
              <a:gd name="connsiteY3" fmla="*/ 0 h 90661"/>
              <a:gd name="connsiteX4" fmla="*/ 0 w 196176"/>
              <a:gd name="connsiteY4" fmla="*/ 90661 h 906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6176" h="90661">
                <a:moveTo>
                  <a:pt x="0" y="90661"/>
                </a:moveTo>
                <a:lnTo>
                  <a:pt x="196176" y="90661"/>
                </a:lnTo>
                <a:lnTo>
                  <a:pt x="196176" y="0"/>
                </a:lnTo>
                <a:lnTo>
                  <a:pt x="0" y="0"/>
                </a:lnTo>
                <a:lnTo>
                  <a:pt x="0" y="9066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51280" y="2178875"/>
            <a:ext cx="550494" cy="16700"/>
          </a:xfrm>
          <a:custGeom>
            <a:avLst/>
            <a:gdLst>
              <a:gd name="connsiteX0" fmla="*/ 0 w 550494"/>
              <a:gd name="connsiteY0" fmla="*/ 8350 h 16700"/>
              <a:gd name="connsiteX1" fmla="*/ 550494 w 550494"/>
              <a:gd name="connsiteY1" fmla="*/ 8350 h 16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50494" h="16700">
                <a:moveTo>
                  <a:pt x="0" y="8350"/>
                </a:moveTo>
                <a:lnTo>
                  <a:pt x="550494" y="83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50087" y="1794636"/>
            <a:ext cx="549325" cy="163449"/>
          </a:xfrm>
          <a:custGeom>
            <a:avLst/>
            <a:gdLst>
              <a:gd name="connsiteX0" fmla="*/ 508939 w 549325"/>
              <a:gd name="connsiteY0" fmla="*/ 0 h 163449"/>
              <a:gd name="connsiteX1" fmla="*/ 50901 w 549325"/>
              <a:gd name="connsiteY1" fmla="*/ 0 h 163449"/>
              <a:gd name="connsiteX2" fmla="*/ 0 w 549325"/>
              <a:gd name="connsiteY2" fmla="*/ 144780 h 163449"/>
              <a:gd name="connsiteX3" fmla="*/ 17386 w 549325"/>
              <a:gd name="connsiteY3" fmla="*/ 163448 h 163449"/>
              <a:gd name="connsiteX4" fmla="*/ 34137 w 549325"/>
              <a:gd name="connsiteY4" fmla="*/ 144145 h 163449"/>
              <a:gd name="connsiteX5" fmla="*/ 46558 w 549325"/>
              <a:gd name="connsiteY5" fmla="*/ 144145 h 163449"/>
              <a:gd name="connsiteX6" fmla="*/ 63931 w 549325"/>
              <a:gd name="connsiteY6" fmla="*/ 163448 h 163449"/>
              <a:gd name="connsiteX7" fmla="*/ 81318 w 549325"/>
              <a:gd name="connsiteY7" fmla="*/ 144145 h 163449"/>
              <a:gd name="connsiteX8" fmla="*/ 93726 w 549325"/>
              <a:gd name="connsiteY8" fmla="*/ 144145 h 163449"/>
              <a:gd name="connsiteX9" fmla="*/ 110490 w 549325"/>
              <a:gd name="connsiteY9" fmla="*/ 163448 h 163449"/>
              <a:gd name="connsiteX10" fmla="*/ 127863 w 549325"/>
              <a:gd name="connsiteY10" fmla="*/ 144145 h 163449"/>
              <a:gd name="connsiteX11" fmla="*/ 140284 w 549325"/>
              <a:gd name="connsiteY11" fmla="*/ 144145 h 163449"/>
              <a:gd name="connsiteX12" fmla="*/ 157657 w 549325"/>
              <a:gd name="connsiteY12" fmla="*/ 163448 h 163449"/>
              <a:gd name="connsiteX13" fmla="*/ 175031 w 549325"/>
              <a:gd name="connsiteY13" fmla="*/ 144145 h 163449"/>
              <a:gd name="connsiteX14" fmla="*/ 187452 w 549325"/>
              <a:gd name="connsiteY14" fmla="*/ 144145 h 163449"/>
              <a:gd name="connsiteX15" fmla="*/ 204203 w 549325"/>
              <a:gd name="connsiteY15" fmla="*/ 163448 h 163449"/>
              <a:gd name="connsiteX16" fmla="*/ 221589 w 549325"/>
              <a:gd name="connsiteY16" fmla="*/ 144145 h 163449"/>
              <a:gd name="connsiteX17" fmla="*/ 233997 w 549325"/>
              <a:gd name="connsiteY17" fmla="*/ 144145 h 163449"/>
              <a:gd name="connsiteX18" fmla="*/ 251383 w 549325"/>
              <a:gd name="connsiteY18" fmla="*/ 163448 h 163449"/>
              <a:gd name="connsiteX19" fmla="*/ 268757 w 549325"/>
              <a:gd name="connsiteY19" fmla="*/ 144145 h 163449"/>
              <a:gd name="connsiteX20" fmla="*/ 281177 w 549325"/>
              <a:gd name="connsiteY20" fmla="*/ 144145 h 163449"/>
              <a:gd name="connsiteX21" fmla="*/ 297929 w 549325"/>
              <a:gd name="connsiteY21" fmla="*/ 163448 h 163449"/>
              <a:gd name="connsiteX22" fmla="*/ 315315 w 549325"/>
              <a:gd name="connsiteY22" fmla="*/ 144145 h 163449"/>
              <a:gd name="connsiteX23" fmla="*/ 327723 w 549325"/>
              <a:gd name="connsiteY23" fmla="*/ 144145 h 163449"/>
              <a:gd name="connsiteX24" fmla="*/ 345109 w 549325"/>
              <a:gd name="connsiteY24" fmla="*/ 163448 h 163449"/>
              <a:gd name="connsiteX25" fmla="*/ 362483 w 549325"/>
              <a:gd name="connsiteY25" fmla="*/ 144145 h 163449"/>
              <a:gd name="connsiteX26" fmla="*/ 374904 w 549325"/>
              <a:gd name="connsiteY26" fmla="*/ 144145 h 163449"/>
              <a:gd name="connsiteX27" fmla="*/ 391655 w 549325"/>
              <a:gd name="connsiteY27" fmla="*/ 163448 h 163449"/>
              <a:gd name="connsiteX28" fmla="*/ 409041 w 549325"/>
              <a:gd name="connsiteY28" fmla="*/ 144145 h 163449"/>
              <a:gd name="connsiteX29" fmla="*/ 421436 w 549325"/>
              <a:gd name="connsiteY29" fmla="*/ 144145 h 163449"/>
              <a:gd name="connsiteX30" fmla="*/ 438835 w 549325"/>
              <a:gd name="connsiteY30" fmla="*/ 163448 h 163449"/>
              <a:gd name="connsiteX31" fmla="*/ 456234 w 549325"/>
              <a:gd name="connsiteY31" fmla="*/ 144145 h 163449"/>
              <a:gd name="connsiteX32" fmla="*/ 468680 w 549325"/>
              <a:gd name="connsiteY32" fmla="*/ 144145 h 163449"/>
              <a:gd name="connsiteX33" fmla="*/ 485317 w 549325"/>
              <a:gd name="connsiteY33" fmla="*/ 163448 h 163449"/>
              <a:gd name="connsiteX34" fmla="*/ 502716 w 549325"/>
              <a:gd name="connsiteY34" fmla="*/ 144145 h 163449"/>
              <a:gd name="connsiteX35" fmla="*/ 515162 w 549325"/>
              <a:gd name="connsiteY35" fmla="*/ 144145 h 163449"/>
              <a:gd name="connsiteX36" fmla="*/ 532561 w 549325"/>
              <a:gd name="connsiteY36" fmla="*/ 163448 h 163449"/>
              <a:gd name="connsiteX37" fmla="*/ 549325 w 549325"/>
              <a:gd name="connsiteY37" fmla="*/ 144780 h 163449"/>
              <a:gd name="connsiteX38" fmla="*/ 508939 w 549325"/>
              <a:gd name="connsiteY38" fmla="*/ 0 h 1634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549325" h="163449">
                <a:moveTo>
                  <a:pt x="508939" y="0"/>
                </a:moveTo>
                <a:cubicBezTo>
                  <a:pt x="50901" y="0"/>
                  <a:pt x="50901" y="0"/>
                  <a:pt x="50901" y="0"/>
                </a:cubicBezTo>
                <a:cubicBezTo>
                  <a:pt x="0" y="144780"/>
                  <a:pt x="0" y="144780"/>
                  <a:pt x="0" y="144780"/>
                </a:cubicBezTo>
                <a:cubicBezTo>
                  <a:pt x="622" y="155320"/>
                  <a:pt x="8077" y="163448"/>
                  <a:pt x="17386" y="163448"/>
                </a:cubicBezTo>
                <a:cubicBezTo>
                  <a:pt x="26695" y="163448"/>
                  <a:pt x="34137" y="154813"/>
                  <a:pt x="34137" y="144145"/>
                </a:cubicBezTo>
                <a:cubicBezTo>
                  <a:pt x="46558" y="144145"/>
                  <a:pt x="46558" y="144145"/>
                  <a:pt x="46558" y="144145"/>
                </a:cubicBezTo>
                <a:cubicBezTo>
                  <a:pt x="46558" y="154813"/>
                  <a:pt x="54622" y="163448"/>
                  <a:pt x="63931" y="163448"/>
                </a:cubicBezTo>
                <a:cubicBezTo>
                  <a:pt x="73240" y="163448"/>
                  <a:pt x="81318" y="154813"/>
                  <a:pt x="81318" y="144145"/>
                </a:cubicBezTo>
                <a:cubicBezTo>
                  <a:pt x="93726" y="144145"/>
                  <a:pt x="93726" y="144145"/>
                  <a:pt x="93726" y="144145"/>
                </a:cubicBezTo>
                <a:cubicBezTo>
                  <a:pt x="93726" y="154813"/>
                  <a:pt x="101180" y="163448"/>
                  <a:pt x="110490" y="163448"/>
                </a:cubicBezTo>
                <a:cubicBezTo>
                  <a:pt x="120421" y="163448"/>
                  <a:pt x="127863" y="154813"/>
                  <a:pt x="127863" y="144145"/>
                </a:cubicBezTo>
                <a:cubicBezTo>
                  <a:pt x="140284" y="144145"/>
                  <a:pt x="140284" y="144145"/>
                  <a:pt x="140284" y="144145"/>
                </a:cubicBezTo>
                <a:cubicBezTo>
                  <a:pt x="140284" y="154813"/>
                  <a:pt x="148348" y="163448"/>
                  <a:pt x="157657" y="163448"/>
                </a:cubicBezTo>
                <a:cubicBezTo>
                  <a:pt x="166966" y="163448"/>
                  <a:pt x="175031" y="154813"/>
                  <a:pt x="175031" y="144145"/>
                </a:cubicBezTo>
                <a:cubicBezTo>
                  <a:pt x="187452" y="144145"/>
                  <a:pt x="187452" y="144145"/>
                  <a:pt x="187452" y="144145"/>
                </a:cubicBezTo>
                <a:cubicBezTo>
                  <a:pt x="187452" y="154813"/>
                  <a:pt x="194894" y="163448"/>
                  <a:pt x="204203" y="163448"/>
                </a:cubicBezTo>
                <a:cubicBezTo>
                  <a:pt x="214134" y="163448"/>
                  <a:pt x="221589" y="154813"/>
                  <a:pt x="221589" y="144145"/>
                </a:cubicBezTo>
                <a:cubicBezTo>
                  <a:pt x="233997" y="144145"/>
                  <a:pt x="233997" y="144145"/>
                  <a:pt x="233997" y="144145"/>
                </a:cubicBezTo>
                <a:cubicBezTo>
                  <a:pt x="233997" y="154813"/>
                  <a:pt x="242074" y="163448"/>
                  <a:pt x="251383" y="163448"/>
                </a:cubicBezTo>
                <a:cubicBezTo>
                  <a:pt x="260692" y="163448"/>
                  <a:pt x="268757" y="154813"/>
                  <a:pt x="268757" y="144145"/>
                </a:cubicBezTo>
                <a:cubicBezTo>
                  <a:pt x="281177" y="144145"/>
                  <a:pt x="281177" y="144145"/>
                  <a:pt x="281177" y="144145"/>
                </a:cubicBezTo>
                <a:cubicBezTo>
                  <a:pt x="281177" y="154813"/>
                  <a:pt x="288620" y="163448"/>
                  <a:pt x="297929" y="163448"/>
                </a:cubicBezTo>
                <a:cubicBezTo>
                  <a:pt x="307860" y="163448"/>
                  <a:pt x="315315" y="154813"/>
                  <a:pt x="315315" y="144145"/>
                </a:cubicBezTo>
                <a:cubicBezTo>
                  <a:pt x="327723" y="144145"/>
                  <a:pt x="327723" y="144145"/>
                  <a:pt x="327723" y="144145"/>
                </a:cubicBezTo>
                <a:cubicBezTo>
                  <a:pt x="327723" y="154813"/>
                  <a:pt x="335800" y="163448"/>
                  <a:pt x="345109" y="163448"/>
                </a:cubicBezTo>
                <a:cubicBezTo>
                  <a:pt x="354418" y="163448"/>
                  <a:pt x="362483" y="154813"/>
                  <a:pt x="362483" y="144145"/>
                </a:cubicBezTo>
                <a:cubicBezTo>
                  <a:pt x="374904" y="144145"/>
                  <a:pt x="374904" y="144145"/>
                  <a:pt x="374904" y="144145"/>
                </a:cubicBezTo>
                <a:cubicBezTo>
                  <a:pt x="374904" y="154813"/>
                  <a:pt x="382346" y="163448"/>
                  <a:pt x="391655" y="163448"/>
                </a:cubicBezTo>
                <a:cubicBezTo>
                  <a:pt x="401586" y="163448"/>
                  <a:pt x="409041" y="154813"/>
                  <a:pt x="409041" y="144145"/>
                </a:cubicBezTo>
                <a:cubicBezTo>
                  <a:pt x="421436" y="144145"/>
                  <a:pt x="421436" y="144145"/>
                  <a:pt x="421436" y="144145"/>
                </a:cubicBezTo>
                <a:cubicBezTo>
                  <a:pt x="421436" y="154813"/>
                  <a:pt x="428929" y="163448"/>
                  <a:pt x="438835" y="163448"/>
                </a:cubicBezTo>
                <a:cubicBezTo>
                  <a:pt x="448106" y="163448"/>
                  <a:pt x="456234" y="154813"/>
                  <a:pt x="456234" y="144145"/>
                </a:cubicBezTo>
                <a:cubicBezTo>
                  <a:pt x="468680" y="144145"/>
                  <a:pt x="468680" y="144145"/>
                  <a:pt x="468680" y="144145"/>
                </a:cubicBezTo>
                <a:cubicBezTo>
                  <a:pt x="468680" y="154813"/>
                  <a:pt x="476046" y="163448"/>
                  <a:pt x="485317" y="163448"/>
                </a:cubicBezTo>
                <a:cubicBezTo>
                  <a:pt x="495350" y="163448"/>
                  <a:pt x="502716" y="154813"/>
                  <a:pt x="502716" y="144145"/>
                </a:cubicBezTo>
                <a:cubicBezTo>
                  <a:pt x="515162" y="144145"/>
                  <a:pt x="515162" y="144145"/>
                  <a:pt x="515162" y="144145"/>
                </a:cubicBezTo>
                <a:cubicBezTo>
                  <a:pt x="515162" y="154813"/>
                  <a:pt x="522655" y="163448"/>
                  <a:pt x="532561" y="163448"/>
                </a:cubicBezTo>
                <a:cubicBezTo>
                  <a:pt x="541832" y="163448"/>
                  <a:pt x="549325" y="154813"/>
                  <a:pt x="549325" y="144780"/>
                </a:cubicBezTo>
                <a:lnTo>
                  <a:pt x="508939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3191" y="5337302"/>
            <a:ext cx="530186" cy="294690"/>
          </a:xfrm>
          <a:custGeom>
            <a:avLst/>
            <a:gdLst>
              <a:gd name="connsiteX0" fmla="*/ 9525 w 530186"/>
              <a:gd name="connsiteY0" fmla="*/ 55371 h 294690"/>
              <a:gd name="connsiteX1" fmla="*/ 55473 w 530186"/>
              <a:gd name="connsiteY1" fmla="*/ 9525 h 294690"/>
              <a:gd name="connsiteX2" fmla="*/ 55473 w 530186"/>
              <a:gd name="connsiteY2" fmla="*/ 9525 h 294690"/>
              <a:gd name="connsiteX3" fmla="*/ 55473 w 530186"/>
              <a:gd name="connsiteY3" fmla="*/ 9525 h 294690"/>
              <a:gd name="connsiteX4" fmla="*/ 474687 w 530186"/>
              <a:gd name="connsiteY4" fmla="*/ 9525 h 294690"/>
              <a:gd name="connsiteX5" fmla="*/ 474687 w 530186"/>
              <a:gd name="connsiteY5" fmla="*/ 9525 h 294690"/>
              <a:gd name="connsiteX6" fmla="*/ 520661 w 530186"/>
              <a:gd name="connsiteY6" fmla="*/ 55371 h 294690"/>
              <a:gd name="connsiteX7" fmla="*/ 520661 w 530186"/>
              <a:gd name="connsiteY7" fmla="*/ 55371 h 294690"/>
              <a:gd name="connsiteX8" fmla="*/ 520661 w 530186"/>
              <a:gd name="connsiteY8" fmla="*/ 55371 h 294690"/>
              <a:gd name="connsiteX9" fmla="*/ 520661 w 530186"/>
              <a:gd name="connsiteY9" fmla="*/ 239267 h 294690"/>
              <a:gd name="connsiteX10" fmla="*/ 520661 w 530186"/>
              <a:gd name="connsiteY10" fmla="*/ 239267 h 294690"/>
              <a:gd name="connsiteX11" fmla="*/ 474687 w 530186"/>
              <a:gd name="connsiteY11" fmla="*/ 285165 h 294690"/>
              <a:gd name="connsiteX12" fmla="*/ 474687 w 530186"/>
              <a:gd name="connsiteY12" fmla="*/ 285165 h 294690"/>
              <a:gd name="connsiteX13" fmla="*/ 474687 w 530186"/>
              <a:gd name="connsiteY13" fmla="*/ 285165 h 294690"/>
              <a:gd name="connsiteX14" fmla="*/ 55473 w 530186"/>
              <a:gd name="connsiteY14" fmla="*/ 285165 h 294690"/>
              <a:gd name="connsiteX15" fmla="*/ 55473 w 530186"/>
              <a:gd name="connsiteY15" fmla="*/ 285165 h 294690"/>
              <a:gd name="connsiteX16" fmla="*/ 9525 w 530186"/>
              <a:gd name="connsiteY16" fmla="*/ 239267 h 294690"/>
              <a:gd name="connsiteX17" fmla="*/ 9525 w 530186"/>
              <a:gd name="connsiteY17" fmla="*/ 239267 h 294690"/>
              <a:gd name="connsiteX18" fmla="*/ 9525 w 530186"/>
              <a:gd name="connsiteY18" fmla="*/ 55371 h 2946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530186" h="294690">
                <a:moveTo>
                  <a:pt x="9525" y="55371"/>
                </a:moveTo>
                <a:cubicBezTo>
                  <a:pt x="9525" y="30098"/>
                  <a:pt x="30099" y="9525"/>
                  <a:pt x="55473" y="9525"/>
                </a:cubicBezTo>
                <a:cubicBezTo>
                  <a:pt x="55473" y="9525"/>
                  <a:pt x="55473" y="9525"/>
                  <a:pt x="55473" y="9525"/>
                </a:cubicBezTo>
                <a:lnTo>
                  <a:pt x="55473" y="9525"/>
                </a:lnTo>
                <a:lnTo>
                  <a:pt x="474687" y="9525"/>
                </a:lnTo>
                <a:lnTo>
                  <a:pt x="474687" y="9525"/>
                </a:lnTo>
                <a:cubicBezTo>
                  <a:pt x="500087" y="9525"/>
                  <a:pt x="520661" y="30098"/>
                  <a:pt x="520661" y="55371"/>
                </a:cubicBezTo>
                <a:cubicBezTo>
                  <a:pt x="520661" y="55371"/>
                  <a:pt x="520661" y="55371"/>
                  <a:pt x="520661" y="55371"/>
                </a:cubicBezTo>
                <a:lnTo>
                  <a:pt x="520661" y="55371"/>
                </a:lnTo>
                <a:lnTo>
                  <a:pt x="520661" y="239267"/>
                </a:lnTo>
                <a:lnTo>
                  <a:pt x="520661" y="239267"/>
                </a:lnTo>
                <a:cubicBezTo>
                  <a:pt x="520661" y="264591"/>
                  <a:pt x="500087" y="285165"/>
                  <a:pt x="474687" y="285165"/>
                </a:cubicBezTo>
                <a:cubicBezTo>
                  <a:pt x="474687" y="285165"/>
                  <a:pt x="474687" y="285165"/>
                  <a:pt x="474687" y="285165"/>
                </a:cubicBezTo>
                <a:lnTo>
                  <a:pt x="474687" y="285165"/>
                </a:lnTo>
                <a:lnTo>
                  <a:pt x="55473" y="285165"/>
                </a:lnTo>
                <a:lnTo>
                  <a:pt x="55473" y="285165"/>
                </a:lnTo>
                <a:cubicBezTo>
                  <a:pt x="30099" y="285165"/>
                  <a:pt x="9525" y="264591"/>
                  <a:pt x="9525" y="239267"/>
                </a:cubicBezTo>
                <a:cubicBezTo>
                  <a:pt x="9525" y="239267"/>
                  <a:pt x="9525" y="239267"/>
                  <a:pt x="9525" y="239267"/>
                </a:cubicBezTo>
                <a:lnTo>
                  <a:pt x="9525" y="5537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46038" y="1628901"/>
            <a:ext cx="21844" cy="856996"/>
          </a:xfrm>
          <a:custGeom>
            <a:avLst/>
            <a:gdLst>
              <a:gd name="connsiteX0" fmla="*/ 6350 w 21844"/>
              <a:gd name="connsiteY0" fmla="*/ 6350 h 856996"/>
              <a:gd name="connsiteX1" fmla="*/ 6350 w 21844"/>
              <a:gd name="connsiteY1" fmla="*/ 850646 h 8569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844" h="856996">
                <a:moveTo>
                  <a:pt x="6350" y="6350"/>
                </a:moveTo>
                <a:lnTo>
                  <a:pt x="6350" y="850646"/>
                </a:lnTo>
              </a:path>
            </a:pathLst>
          </a:custGeom>
          <a:ln w="12700">
            <a:solidFill>
              <a:srgbClr val="86868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46038" y="2771901"/>
            <a:ext cx="21844" cy="856996"/>
          </a:xfrm>
          <a:custGeom>
            <a:avLst/>
            <a:gdLst>
              <a:gd name="connsiteX0" fmla="*/ 6350 w 21844"/>
              <a:gd name="connsiteY0" fmla="*/ 6350 h 856996"/>
              <a:gd name="connsiteX1" fmla="*/ 6350 w 21844"/>
              <a:gd name="connsiteY1" fmla="*/ 850645 h 8569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844" h="856996">
                <a:moveTo>
                  <a:pt x="6350" y="6350"/>
                </a:moveTo>
                <a:lnTo>
                  <a:pt x="6350" y="850645"/>
                </a:lnTo>
              </a:path>
            </a:pathLst>
          </a:custGeom>
          <a:ln w="12700">
            <a:solidFill>
              <a:srgbClr val="86868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48700" cy="5384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69900"/>
            <a:ext cx="72898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79%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Rely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Shopping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25600" y="1981200"/>
            <a:ext cx="2362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000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78%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In-store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Drivers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51100" y="2895600"/>
            <a:ext cx="11049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8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Product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87500" y="3098800"/>
            <a:ext cx="762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000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69%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25600" y="4279900"/>
            <a:ext cx="24257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825500" algn="l"/>
              </a:tabLst>
            </a:pPr>
            <a:r>
              <a:rPr lang="en-US" altLang="zh-CN" sz="3000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52%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Retailer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51100" y="5384800"/>
            <a:ext cx="9779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Offers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Discounts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87500" y="5359400"/>
            <a:ext cx="762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000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48%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39800" y="5448300"/>
            <a:ext cx="3937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50%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77100" y="1739900"/>
            <a:ext cx="2032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54%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175500" y="2019300"/>
            <a:ext cx="2032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49%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83400" y="2298700"/>
            <a:ext cx="2032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34%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257800" y="1739900"/>
            <a:ext cx="7747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Located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retailer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26000" y="2032000"/>
            <a:ext cx="12065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Compared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prices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decide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							</a:tabLst>
            </a:pP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Searched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store's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inventory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97700" y="2857500"/>
            <a:ext cx="2794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44%</a:t>
            </a:r>
          </a:p>
          <a:p>
            <a:pPr>
              <a:lnSpc>
                <a:spcPts val="1600"/>
              </a:lnSpc>
              <a:tabLst>
                <a:tab pos="88900" algn="l"/>
              </a:tabLst>
            </a:pP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40%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29400" y="3276600"/>
            <a:ext cx="2921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26%</a:t>
            </a:r>
          </a:p>
          <a:p>
            <a:pPr>
              <a:lnSpc>
                <a:spcPts val="1600"/>
              </a:lnSpc>
              <a:tabLst>
                <a:tab pos="101600" algn="l"/>
              </a:tabLst>
            </a:pP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21%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30700" y="2870200"/>
            <a:ext cx="17018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279400" algn="l"/>
                <a:tab pos="685800" algn="l"/>
                <a:tab pos="736600" algn="l"/>
              </a:tabLst>
            </a:pP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reviews</a:t>
            </a:r>
          </a:p>
          <a:p>
            <a:pPr>
              <a:lnSpc>
                <a:spcPts val="1600"/>
              </a:lnSpc>
              <a:tabLst>
                <a:tab pos="279400" algn="l"/>
                <a:tab pos="685800" algn="l"/>
                <a:tab pos="7366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Compared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product</a:t>
            </a:r>
          </a:p>
          <a:p>
            <a:pPr>
              <a:lnSpc>
                <a:spcPts val="1600"/>
              </a:lnSpc>
              <a:tabLst>
                <a:tab pos="279400" algn="l"/>
                <a:tab pos="685800" algn="l"/>
                <a:tab pos="736600" algn="l"/>
              </a:tabLst>
            </a:pPr>
            <a:r>
              <a:rPr lang="en-US" altLang="zh-CN" dirty="0" smtClean="0"/>
              <a:t>	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barcode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scanner</a:t>
            </a:r>
          </a:p>
          <a:p>
            <a:pPr>
              <a:lnSpc>
                <a:spcPts val="1600"/>
              </a:lnSpc>
              <a:tabLst>
                <a:tab pos="279400" algn="l"/>
                <a:tab pos="685800" algn="l"/>
                <a:tab pos="736600" algn="l"/>
              </a:tabLst>
            </a:pPr>
            <a:r>
              <a:rPr lang="en-US" altLang="zh-CN" dirty="0" smtClean="0"/>
              <a:t>		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Watched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video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82800" y="6426200"/>
            <a:ext cx="6858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shopping?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82800" y="6057900"/>
            <a:ext cx="44450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ts val="11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(5013);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Shop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(3968).</a:t>
            </a:r>
          </a:p>
          <a:p>
            <a:pPr>
              <a:lnSpc>
                <a:spcPts val="9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Which,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ways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159500"/>
            <a:ext cx="1778000" cy="520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4897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71500" y="4914900"/>
            <a:ext cx="6350000" cy="1282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600"/>
              </a:lnSpc>
              <a:tabLst>
							</a:tabLst>
            </a:pPr>
            <a:r>
              <a:rPr lang="en-US" altLang="zh-CN" sz="7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shopping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in-store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72300" y="64643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75700" y="64643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" y="6400800"/>
            <a:ext cx="54610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ts val="1200"/>
              </a:lnSpc>
              <a:tabLst>
							</a:tabLst>
            </a:pP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Shop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(4153).</a:t>
            </a:r>
          </a:p>
          <a:p>
            <a:pPr>
              <a:lnSpc>
                <a:spcPts val="900"/>
              </a:lnSpc>
              <a:tabLst>
							</a:tabLst>
            </a:pP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ever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shopping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store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(e.g.,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information,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prices,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features)?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69900"/>
            <a:ext cx="63754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Integral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Multi-channel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Process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95500" y="6324600"/>
            <a:ext cx="2540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76500" y="6324600"/>
            <a:ext cx="3263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Shop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Way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(3533).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95500" y="6451600"/>
            <a:ext cx="40640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ways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typically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approach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shopping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smartphone?</a:t>
            </a:r>
          </a:p>
          <a:p>
            <a:pPr>
              <a:lnSpc>
                <a:spcPts val="9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Note: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“None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these”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(15%)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excluded.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746500" y="1765300"/>
            <a:ext cx="914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0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67%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91100" y="1714500"/>
            <a:ext cx="3441700" cy="111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buy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store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visit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store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91100" y="2959100"/>
            <a:ext cx="3441700" cy="287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check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(computer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enabled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device)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visit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store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check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Visit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store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746500" y="3022600"/>
            <a:ext cx="914400" cy="285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54000" algn="l"/>
              </a:tabLst>
            </a:pPr>
            <a:r>
              <a:rPr lang="en-US" altLang="zh-CN" sz="3600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23%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54000" algn="l"/>
              </a:tabLst>
            </a:pPr>
            <a:r>
              <a:rPr lang="en-US" altLang="zh-CN" sz="3600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16%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3600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9%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11500" y="2971800"/>
            <a:ext cx="762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$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20900" y="6197600"/>
            <a:ext cx="35052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3087" y="2413063"/>
            <a:ext cx="1247775" cy="1247775"/>
          </a:xfrm>
          <a:custGeom>
            <a:avLst/>
            <a:gdLst>
              <a:gd name="connsiteX0" fmla="*/ 14287 w 1247775"/>
              <a:gd name="connsiteY0" fmla="*/ 623887 h 1247775"/>
              <a:gd name="connsiteX1" fmla="*/ 623887 w 1247775"/>
              <a:gd name="connsiteY1" fmla="*/ 14287 h 1247775"/>
              <a:gd name="connsiteX2" fmla="*/ 623887 w 1247775"/>
              <a:gd name="connsiteY2" fmla="*/ 14287 h 1247775"/>
              <a:gd name="connsiteX3" fmla="*/ 623887 w 1247775"/>
              <a:gd name="connsiteY3" fmla="*/ 14287 h 1247775"/>
              <a:gd name="connsiteX4" fmla="*/ 1233487 w 1247775"/>
              <a:gd name="connsiteY4" fmla="*/ 623887 h 1247775"/>
              <a:gd name="connsiteX5" fmla="*/ 1233487 w 1247775"/>
              <a:gd name="connsiteY5" fmla="*/ 623887 h 1247775"/>
              <a:gd name="connsiteX6" fmla="*/ 1233487 w 1247775"/>
              <a:gd name="connsiteY6" fmla="*/ 623887 h 1247775"/>
              <a:gd name="connsiteX7" fmla="*/ 623887 w 1247775"/>
              <a:gd name="connsiteY7" fmla="*/ 1233487 h 1247775"/>
              <a:gd name="connsiteX8" fmla="*/ 623887 w 1247775"/>
              <a:gd name="connsiteY8" fmla="*/ 1233487 h 1247775"/>
              <a:gd name="connsiteX9" fmla="*/ 623887 w 1247775"/>
              <a:gd name="connsiteY9" fmla="*/ 1233487 h 1247775"/>
              <a:gd name="connsiteX10" fmla="*/ 14287 w 1247775"/>
              <a:gd name="connsiteY10" fmla="*/ 623887 h 1247775"/>
              <a:gd name="connsiteX11" fmla="*/ 14287 w 1247775"/>
              <a:gd name="connsiteY11" fmla="*/ 623887 h 1247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247775" h="1247775">
                <a:moveTo>
                  <a:pt x="14287" y="623887"/>
                </a:moveTo>
                <a:cubicBezTo>
                  <a:pt x="14287" y="287210"/>
                  <a:pt x="287210" y="14287"/>
                  <a:pt x="623887" y="14287"/>
                </a:cubicBezTo>
                <a:cubicBezTo>
                  <a:pt x="623887" y="14287"/>
                  <a:pt x="623887" y="14287"/>
                  <a:pt x="623887" y="14287"/>
                </a:cubicBezTo>
                <a:lnTo>
                  <a:pt x="623887" y="14287"/>
                </a:lnTo>
                <a:cubicBezTo>
                  <a:pt x="960564" y="14287"/>
                  <a:pt x="1233487" y="287210"/>
                  <a:pt x="1233487" y="623887"/>
                </a:cubicBezTo>
                <a:cubicBezTo>
                  <a:pt x="1233487" y="623887"/>
                  <a:pt x="1233487" y="623887"/>
                  <a:pt x="1233487" y="623887"/>
                </a:cubicBezTo>
                <a:lnTo>
                  <a:pt x="1233487" y="623887"/>
                </a:lnTo>
                <a:cubicBezTo>
                  <a:pt x="1233487" y="960437"/>
                  <a:pt x="960564" y="1233487"/>
                  <a:pt x="623887" y="1233487"/>
                </a:cubicBezTo>
                <a:cubicBezTo>
                  <a:pt x="623887" y="1233487"/>
                  <a:pt x="623887" y="1233487"/>
                  <a:pt x="623887" y="1233487"/>
                </a:cubicBezTo>
                <a:lnTo>
                  <a:pt x="623887" y="1233487"/>
                </a:lnTo>
                <a:cubicBezTo>
                  <a:pt x="287210" y="1233487"/>
                  <a:pt x="14287" y="960437"/>
                  <a:pt x="14287" y="623887"/>
                </a:cubicBezTo>
                <a:cubicBezTo>
                  <a:pt x="14287" y="623887"/>
                  <a:pt x="14287" y="623887"/>
                  <a:pt x="14287" y="623887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08412" y="2413063"/>
            <a:ext cx="1247775" cy="1247775"/>
          </a:xfrm>
          <a:custGeom>
            <a:avLst/>
            <a:gdLst>
              <a:gd name="connsiteX0" fmla="*/ 14287 w 1247775"/>
              <a:gd name="connsiteY0" fmla="*/ 623887 h 1247775"/>
              <a:gd name="connsiteX1" fmla="*/ 623887 w 1247775"/>
              <a:gd name="connsiteY1" fmla="*/ 14287 h 1247775"/>
              <a:gd name="connsiteX2" fmla="*/ 623887 w 1247775"/>
              <a:gd name="connsiteY2" fmla="*/ 14287 h 1247775"/>
              <a:gd name="connsiteX3" fmla="*/ 623887 w 1247775"/>
              <a:gd name="connsiteY3" fmla="*/ 14287 h 1247775"/>
              <a:gd name="connsiteX4" fmla="*/ 1233487 w 1247775"/>
              <a:gd name="connsiteY4" fmla="*/ 623887 h 1247775"/>
              <a:gd name="connsiteX5" fmla="*/ 1233487 w 1247775"/>
              <a:gd name="connsiteY5" fmla="*/ 623887 h 1247775"/>
              <a:gd name="connsiteX6" fmla="*/ 1233487 w 1247775"/>
              <a:gd name="connsiteY6" fmla="*/ 623887 h 1247775"/>
              <a:gd name="connsiteX7" fmla="*/ 623887 w 1247775"/>
              <a:gd name="connsiteY7" fmla="*/ 1233487 h 1247775"/>
              <a:gd name="connsiteX8" fmla="*/ 623887 w 1247775"/>
              <a:gd name="connsiteY8" fmla="*/ 1233487 h 1247775"/>
              <a:gd name="connsiteX9" fmla="*/ 623887 w 1247775"/>
              <a:gd name="connsiteY9" fmla="*/ 1233487 h 1247775"/>
              <a:gd name="connsiteX10" fmla="*/ 14287 w 1247775"/>
              <a:gd name="connsiteY10" fmla="*/ 623887 h 1247775"/>
              <a:gd name="connsiteX11" fmla="*/ 14287 w 1247775"/>
              <a:gd name="connsiteY11" fmla="*/ 623887 h 1247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247775" h="1247775">
                <a:moveTo>
                  <a:pt x="14287" y="623887"/>
                </a:moveTo>
                <a:cubicBezTo>
                  <a:pt x="14287" y="287210"/>
                  <a:pt x="287210" y="14287"/>
                  <a:pt x="623887" y="14287"/>
                </a:cubicBezTo>
                <a:cubicBezTo>
                  <a:pt x="623887" y="14287"/>
                  <a:pt x="623887" y="14287"/>
                  <a:pt x="623887" y="14287"/>
                </a:cubicBezTo>
                <a:lnTo>
                  <a:pt x="623887" y="14287"/>
                </a:lnTo>
                <a:cubicBezTo>
                  <a:pt x="960564" y="14287"/>
                  <a:pt x="1233487" y="287210"/>
                  <a:pt x="1233487" y="623887"/>
                </a:cubicBezTo>
                <a:cubicBezTo>
                  <a:pt x="1233487" y="623887"/>
                  <a:pt x="1233487" y="623887"/>
                  <a:pt x="1233487" y="623887"/>
                </a:cubicBezTo>
                <a:lnTo>
                  <a:pt x="1233487" y="623887"/>
                </a:lnTo>
                <a:cubicBezTo>
                  <a:pt x="1233487" y="960437"/>
                  <a:pt x="960564" y="1233487"/>
                  <a:pt x="623887" y="1233487"/>
                </a:cubicBezTo>
                <a:cubicBezTo>
                  <a:pt x="623887" y="1233487"/>
                  <a:pt x="623887" y="1233487"/>
                  <a:pt x="623887" y="1233487"/>
                </a:cubicBezTo>
                <a:lnTo>
                  <a:pt x="623887" y="1233487"/>
                </a:lnTo>
                <a:cubicBezTo>
                  <a:pt x="287210" y="1233487"/>
                  <a:pt x="14287" y="960437"/>
                  <a:pt x="14287" y="623887"/>
                </a:cubicBezTo>
                <a:cubicBezTo>
                  <a:pt x="14287" y="623887"/>
                  <a:pt x="14287" y="623887"/>
                  <a:pt x="14287" y="623887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554662" y="2413063"/>
            <a:ext cx="1247775" cy="1247775"/>
          </a:xfrm>
          <a:custGeom>
            <a:avLst/>
            <a:gdLst>
              <a:gd name="connsiteX0" fmla="*/ 14287 w 1247775"/>
              <a:gd name="connsiteY0" fmla="*/ 623887 h 1247775"/>
              <a:gd name="connsiteX1" fmla="*/ 623887 w 1247775"/>
              <a:gd name="connsiteY1" fmla="*/ 14287 h 1247775"/>
              <a:gd name="connsiteX2" fmla="*/ 623887 w 1247775"/>
              <a:gd name="connsiteY2" fmla="*/ 14287 h 1247775"/>
              <a:gd name="connsiteX3" fmla="*/ 623887 w 1247775"/>
              <a:gd name="connsiteY3" fmla="*/ 14287 h 1247775"/>
              <a:gd name="connsiteX4" fmla="*/ 1233487 w 1247775"/>
              <a:gd name="connsiteY4" fmla="*/ 623887 h 1247775"/>
              <a:gd name="connsiteX5" fmla="*/ 1233487 w 1247775"/>
              <a:gd name="connsiteY5" fmla="*/ 623887 h 1247775"/>
              <a:gd name="connsiteX6" fmla="*/ 1233487 w 1247775"/>
              <a:gd name="connsiteY6" fmla="*/ 623887 h 1247775"/>
              <a:gd name="connsiteX7" fmla="*/ 623887 w 1247775"/>
              <a:gd name="connsiteY7" fmla="*/ 1233487 h 1247775"/>
              <a:gd name="connsiteX8" fmla="*/ 623887 w 1247775"/>
              <a:gd name="connsiteY8" fmla="*/ 1233487 h 1247775"/>
              <a:gd name="connsiteX9" fmla="*/ 623887 w 1247775"/>
              <a:gd name="connsiteY9" fmla="*/ 1233487 h 1247775"/>
              <a:gd name="connsiteX10" fmla="*/ 14287 w 1247775"/>
              <a:gd name="connsiteY10" fmla="*/ 623887 h 1247775"/>
              <a:gd name="connsiteX11" fmla="*/ 14287 w 1247775"/>
              <a:gd name="connsiteY11" fmla="*/ 623887 h 1247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247775" h="1247775">
                <a:moveTo>
                  <a:pt x="14287" y="623887"/>
                </a:moveTo>
                <a:cubicBezTo>
                  <a:pt x="14287" y="287210"/>
                  <a:pt x="287210" y="14287"/>
                  <a:pt x="623887" y="14287"/>
                </a:cubicBezTo>
                <a:cubicBezTo>
                  <a:pt x="623887" y="14287"/>
                  <a:pt x="623887" y="14287"/>
                  <a:pt x="623887" y="14287"/>
                </a:cubicBezTo>
                <a:lnTo>
                  <a:pt x="623887" y="14287"/>
                </a:lnTo>
                <a:cubicBezTo>
                  <a:pt x="960564" y="14287"/>
                  <a:pt x="1233487" y="287210"/>
                  <a:pt x="1233487" y="623887"/>
                </a:cubicBezTo>
                <a:cubicBezTo>
                  <a:pt x="1233487" y="623887"/>
                  <a:pt x="1233487" y="623887"/>
                  <a:pt x="1233487" y="623887"/>
                </a:cubicBezTo>
                <a:lnTo>
                  <a:pt x="1233487" y="623887"/>
                </a:lnTo>
                <a:cubicBezTo>
                  <a:pt x="1233487" y="960437"/>
                  <a:pt x="960564" y="1233487"/>
                  <a:pt x="623887" y="1233487"/>
                </a:cubicBezTo>
                <a:cubicBezTo>
                  <a:pt x="623887" y="1233487"/>
                  <a:pt x="623887" y="1233487"/>
                  <a:pt x="623887" y="1233487"/>
                </a:cubicBezTo>
                <a:lnTo>
                  <a:pt x="623887" y="1233487"/>
                </a:lnTo>
                <a:cubicBezTo>
                  <a:pt x="287210" y="1233487"/>
                  <a:pt x="14287" y="960437"/>
                  <a:pt x="14287" y="623887"/>
                </a:cubicBezTo>
                <a:cubicBezTo>
                  <a:pt x="14287" y="623887"/>
                  <a:pt x="14287" y="623887"/>
                  <a:pt x="14287" y="623887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90813" y="2413063"/>
            <a:ext cx="1247775" cy="1247775"/>
          </a:xfrm>
          <a:custGeom>
            <a:avLst/>
            <a:gdLst>
              <a:gd name="connsiteX0" fmla="*/ 14287 w 1247775"/>
              <a:gd name="connsiteY0" fmla="*/ 623887 h 1247775"/>
              <a:gd name="connsiteX1" fmla="*/ 623887 w 1247775"/>
              <a:gd name="connsiteY1" fmla="*/ 14287 h 1247775"/>
              <a:gd name="connsiteX2" fmla="*/ 623887 w 1247775"/>
              <a:gd name="connsiteY2" fmla="*/ 14287 h 1247775"/>
              <a:gd name="connsiteX3" fmla="*/ 623887 w 1247775"/>
              <a:gd name="connsiteY3" fmla="*/ 14287 h 1247775"/>
              <a:gd name="connsiteX4" fmla="*/ 1233487 w 1247775"/>
              <a:gd name="connsiteY4" fmla="*/ 623887 h 1247775"/>
              <a:gd name="connsiteX5" fmla="*/ 1233487 w 1247775"/>
              <a:gd name="connsiteY5" fmla="*/ 623887 h 1247775"/>
              <a:gd name="connsiteX6" fmla="*/ 1233487 w 1247775"/>
              <a:gd name="connsiteY6" fmla="*/ 623887 h 1247775"/>
              <a:gd name="connsiteX7" fmla="*/ 623887 w 1247775"/>
              <a:gd name="connsiteY7" fmla="*/ 1233487 h 1247775"/>
              <a:gd name="connsiteX8" fmla="*/ 623887 w 1247775"/>
              <a:gd name="connsiteY8" fmla="*/ 1233487 h 1247775"/>
              <a:gd name="connsiteX9" fmla="*/ 623887 w 1247775"/>
              <a:gd name="connsiteY9" fmla="*/ 1233487 h 1247775"/>
              <a:gd name="connsiteX10" fmla="*/ 14287 w 1247775"/>
              <a:gd name="connsiteY10" fmla="*/ 623887 h 1247775"/>
              <a:gd name="connsiteX11" fmla="*/ 14287 w 1247775"/>
              <a:gd name="connsiteY11" fmla="*/ 623887 h 1247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247775" h="1247775">
                <a:moveTo>
                  <a:pt x="14287" y="623887"/>
                </a:moveTo>
                <a:cubicBezTo>
                  <a:pt x="14287" y="287210"/>
                  <a:pt x="287210" y="14287"/>
                  <a:pt x="623887" y="14287"/>
                </a:cubicBezTo>
                <a:cubicBezTo>
                  <a:pt x="623887" y="14287"/>
                  <a:pt x="623887" y="14287"/>
                  <a:pt x="623887" y="14287"/>
                </a:cubicBezTo>
                <a:lnTo>
                  <a:pt x="623887" y="14287"/>
                </a:lnTo>
                <a:cubicBezTo>
                  <a:pt x="960437" y="14287"/>
                  <a:pt x="1233487" y="287210"/>
                  <a:pt x="1233487" y="623887"/>
                </a:cubicBezTo>
                <a:cubicBezTo>
                  <a:pt x="1233487" y="623887"/>
                  <a:pt x="1233487" y="623887"/>
                  <a:pt x="1233487" y="623887"/>
                </a:cubicBezTo>
                <a:lnTo>
                  <a:pt x="1233487" y="623887"/>
                </a:lnTo>
                <a:cubicBezTo>
                  <a:pt x="1233487" y="960437"/>
                  <a:pt x="960437" y="1233487"/>
                  <a:pt x="623887" y="1233487"/>
                </a:cubicBezTo>
                <a:cubicBezTo>
                  <a:pt x="623887" y="1233487"/>
                  <a:pt x="623887" y="1233487"/>
                  <a:pt x="623887" y="1233487"/>
                </a:cubicBezTo>
                <a:lnTo>
                  <a:pt x="623887" y="1233487"/>
                </a:lnTo>
                <a:cubicBezTo>
                  <a:pt x="287210" y="1233487"/>
                  <a:pt x="14287" y="960437"/>
                  <a:pt x="14287" y="623887"/>
                </a:cubicBezTo>
                <a:cubicBezTo>
                  <a:pt x="14287" y="623887"/>
                  <a:pt x="14287" y="623887"/>
                  <a:pt x="14287" y="623887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4550" y="2825750"/>
            <a:ext cx="782701" cy="638175"/>
          </a:xfrm>
          <a:custGeom>
            <a:avLst/>
            <a:gdLst>
              <a:gd name="connsiteX0" fmla="*/ 13487 w 782701"/>
              <a:gd name="connsiteY0" fmla="*/ 638175 h 638175"/>
              <a:gd name="connsiteX1" fmla="*/ 661161 w 782701"/>
              <a:gd name="connsiteY1" fmla="*/ 638175 h 638175"/>
              <a:gd name="connsiteX2" fmla="*/ 782701 w 782701"/>
              <a:gd name="connsiteY2" fmla="*/ 517271 h 638175"/>
              <a:gd name="connsiteX3" fmla="*/ 782701 w 782701"/>
              <a:gd name="connsiteY3" fmla="*/ 13461 h 638175"/>
              <a:gd name="connsiteX4" fmla="*/ 782701 w 782701"/>
              <a:gd name="connsiteY4" fmla="*/ 13461 h 638175"/>
              <a:gd name="connsiteX5" fmla="*/ 769111 w 782701"/>
              <a:gd name="connsiteY5" fmla="*/ 0 h 638175"/>
              <a:gd name="connsiteX6" fmla="*/ 755650 w 782701"/>
              <a:gd name="connsiteY6" fmla="*/ 13461 h 638175"/>
              <a:gd name="connsiteX7" fmla="*/ 755650 w 782701"/>
              <a:gd name="connsiteY7" fmla="*/ 13461 h 638175"/>
              <a:gd name="connsiteX8" fmla="*/ 755650 w 782701"/>
              <a:gd name="connsiteY8" fmla="*/ 517271 h 638175"/>
              <a:gd name="connsiteX9" fmla="*/ 661161 w 782701"/>
              <a:gd name="connsiteY9" fmla="*/ 611251 h 638175"/>
              <a:gd name="connsiteX10" fmla="*/ 13487 w 782701"/>
              <a:gd name="connsiteY10" fmla="*/ 611251 h 638175"/>
              <a:gd name="connsiteX11" fmla="*/ 13487 w 782701"/>
              <a:gd name="connsiteY11" fmla="*/ 611251 h 638175"/>
              <a:gd name="connsiteX12" fmla="*/ 0 w 782701"/>
              <a:gd name="connsiteY12" fmla="*/ 624713 h 638175"/>
              <a:gd name="connsiteX13" fmla="*/ 13487 w 782701"/>
              <a:gd name="connsiteY13" fmla="*/ 638175 h 6381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782701" h="638175">
                <a:moveTo>
                  <a:pt x="13487" y="638175"/>
                </a:moveTo>
                <a:cubicBezTo>
                  <a:pt x="661161" y="638175"/>
                  <a:pt x="661161" y="638175"/>
                  <a:pt x="661161" y="638175"/>
                </a:cubicBezTo>
                <a:cubicBezTo>
                  <a:pt x="728725" y="638175"/>
                  <a:pt x="782701" y="584453"/>
                  <a:pt x="782701" y="517271"/>
                </a:cubicBezTo>
                <a:cubicBezTo>
                  <a:pt x="782701" y="13461"/>
                  <a:pt x="782701" y="13461"/>
                  <a:pt x="782701" y="13461"/>
                </a:cubicBezTo>
                <a:cubicBezTo>
                  <a:pt x="782701" y="13461"/>
                  <a:pt x="782701" y="13461"/>
                  <a:pt x="782701" y="13461"/>
                </a:cubicBezTo>
                <a:cubicBezTo>
                  <a:pt x="782701" y="6730"/>
                  <a:pt x="775842" y="0"/>
                  <a:pt x="769111" y="0"/>
                </a:cubicBezTo>
                <a:cubicBezTo>
                  <a:pt x="762380" y="0"/>
                  <a:pt x="755650" y="6730"/>
                  <a:pt x="755650" y="13461"/>
                </a:cubicBezTo>
                <a:cubicBezTo>
                  <a:pt x="755650" y="13461"/>
                  <a:pt x="755650" y="13461"/>
                  <a:pt x="755650" y="13461"/>
                </a:cubicBezTo>
                <a:cubicBezTo>
                  <a:pt x="755650" y="517271"/>
                  <a:pt x="755650" y="517271"/>
                  <a:pt x="755650" y="517271"/>
                </a:cubicBezTo>
                <a:cubicBezTo>
                  <a:pt x="755650" y="564260"/>
                  <a:pt x="708405" y="611251"/>
                  <a:pt x="661161" y="611251"/>
                </a:cubicBezTo>
                <a:cubicBezTo>
                  <a:pt x="13487" y="611251"/>
                  <a:pt x="13487" y="611251"/>
                  <a:pt x="13487" y="611251"/>
                </a:cubicBezTo>
                <a:cubicBezTo>
                  <a:pt x="13487" y="611251"/>
                  <a:pt x="13487" y="611251"/>
                  <a:pt x="13487" y="611251"/>
                </a:cubicBezTo>
                <a:cubicBezTo>
                  <a:pt x="6743" y="611251"/>
                  <a:pt x="0" y="617982"/>
                  <a:pt x="0" y="624713"/>
                </a:cubicBezTo>
                <a:cubicBezTo>
                  <a:pt x="0" y="631444"/>
                  <a:pt x="6743" y="638175"/>
                  <a:pt x="13487" y="638175"/>
                </a:cubicBezTo>
              </a:path>
            </a:pathLst>
          </a:custGeom>
          <a:solidFill>
            <a:srgbClr val="bcbe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58850" y="2662301"/>
            <a:ext cx="68262" cy="207898"/>
          </a:xfrm>
          <a:custGeom>
            <a:avLst/>
            <a:gdLst>
              <a:gd name="connsiteX0" fmla="*/ 0 w 68262"/>
              <a:gd name="connsiteY0" fmla="*/ 33527 h 207898"/>
              <a:gd name="connsiteX1" fmla="*/ 0 w 68262"/>
              <a:gd name="connsiteY1" fmla="*/ 174370 h 207898"/>
              <a:gd name="connsiteX2" fmla="*/ 34124 w 68262"/>
              <a:gd name="connsiteY2" fmla="*/ 207898 h 207898"/>
              <a:gd name="connsiteX3" fmla="*/ 68262 w 68262"/>
              <a:gd name="connsiteY3" fmla="*/ 174370 h 207898"/>
              <a:gd name="connsiteX4" fmla="*/ 68262 w 68262"/>
              <a:gd name="connsiteY4" fmla="*/ 33527 h 207898"/>
              <a:gd name="connsiteX5" fmla="*/ 34124 w 68262"/>
              <a:gd name="connsiteY5" fmla="*/ 0 h 207898"/>
              <a:gd name="connsiteX6" fmla="*/ 0 w 68262"/>
              <a:gd name="connsiteY6" fmla="*/ 33527 h 207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8262" h="207898">
                <a:moveTo>
                  <a:pt x="0" y="33527"/>
                </a:moveTo>
                <a:cubicBezTo>
                  <a:pt x="0" y="174370"/>
                  <a:pt x="0" y="174370"/>
                  <a:pt x="0" y="174370"/>
                </a:cubicBezTo>
                <a:cubicBezTo>
                  <a:pt x="0" y="194436"/>
                  <a:pt x="13652" y="207898"/>
                  <a:pt x="34124" y="207898"/>
                </a:cubicBezTo>
                <a:cubicBezTo>
                  <a:pt x="47777" y="207898"/>
                  <a:pt x="68262" y="194436"/>
                  <a:pt x="68262" y="174370"/>
                </a:cubicBezTo>
                <a:cubicBezTo>
                  <a:pt x="68262" y="33527"/>
                  <a:pt x="68262" y="33527"/>
                  <a:pt x="68262" y="33527"/>
                </a:cubicBezTo>
                <a:cubicBezTo>
                  <a:pt x="68262" y="13334"/>
                  <a:pt x="47777" y="0"/>
                  <a:pt x="34124" y="0"/>
                </a:cubicBezTo>
                <a:cubicBezTo>
                  <a:pt x="13652" y="0"/>
                  <a:pt x="0" y="13334"/>
                  <a:pt x="0" y="3352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44675" y="2662301"/>
            <a:ext cx="65024" cy="207898"/>
          </a:xfrm>
          <a:custGeom>
            <a:avLst/>
            <a:gdLst>
              <a:gd name="connsiteX0" fmla="*/ 0 w 65024"/>
              <a:gd name="connsiteY0" fmla="*/ 33527 h 207898"/>
              <a:gd name="connsiteX1" fmla="*/ 0 w 65024"/>
              <a:gd name="connsiteY1" fmla="*/ 174370 h 207898"/>
              <a:gd name="connsiteX2" fmla="*/ 32512 w 65024"/>
              <a:gd name="connsiteY2" fmla="*/ 207898 h 207898"/>
              <a:gd name="connsiteX3" fmla="*/ 65024 w 65024"/>
              <a:gd name="connsiteY3" fmla="*/ 174370 h 207898"/>
              <a:gd name="connsiteX4" fmla="*/ 65024 w 65024"/>
              <a:gd name="connsiteY4" fmla="*/ 33527 h 207898"/>
              <a:gd name="connsiteX5" fmla="*/ 32512 w 65024"/>
              <a:gd name="connsiteY5" fmla="*/ 0 h 207898"/>
              <a:gd name="connsiteX6" fmla="*/ 0 w 65024"/>
              <a:gd name="connsiteY6" fmla="*/ 33527 h 207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5024" h="207898">
                <a:moveTo>
                  <a:pt x="0" y="33527"/>
                </a:moveTo>
                <a:cubicBezTo>
                  <a:pt x="0" y="174370"/>
                  <a:pt x="0" y="174370"/>
                  <a:pt x="0" y="174370"/>
                </a:cubicBezTo>
                <a:cubicBezTo>
                  <a:pt x="0" y="194436"/>
                  <a:pt x="19431" y="207898"/>
                  <a:pt x="32512" y="207898"/>
                </a:cubicBezTo>
                <a:cubicBezTo>
                  <a:pt x="52070" y="207898"/>
                  <a:pt x="65024" y="194436"/>
                  <a:pt x="65024" y="174370"/>
                </a:cubicBezTo>
                <a:cubicBezTo>
                  <a:pt x="65024" y="33527"/>
                  <a:pt x="65024" y="33527"/>
                  <a:pt x="65024" y="33527"/>
                </a:cubicBezTo>
                <a:cubicBezTo>
                  <a:pt x="65024" y="13334"/>
                  <a:pt x="52070" y="0"/>
                  <a:pt x="32512" y="0"/>
                </a:cubicBezTo>
                <a:cubicBezTo>
                  <a:pt x="19431" y="0"/>
                  <a:pt x="0" y="13334"/>
                  <a:pt x="0" y="3352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58850" y="3033648"/>
            <a:ext cx="207962" cy="262001"/>
          </a:xfrm>
          <a:custGeom>
            <a:avLst/>
            <a:gdLst>
              <a:gd name="connsiteX0" fmla="*/ 207962 w 207962"/>
              <a:gd name="connsiteY0" fmla="*/ 208280 h 262001"/>
              <a:gd name="connsiteX1" fmla="*/ 207962 w 207962"/>
              <a:gd name="connsiteY1" fmla="*/ 262001 h 262001"/>
              <a:gd name="connsiteX2" fmla="*/ 0 w 207962"/>
              <a:gd name="connsiteY2" fmla="*/ 262001 h 262001"/>
              <a:gd name="connsiteX3" fmla="*/ 107340 w 207962"/>
              <a:gd name="connsiteY3" fmla="*/ 147827 h 262001"/>
              <a:gd name="connsiteX4" fmla="*/ 134175 w 207962"/>
              <a:gd name="connsiteY4" fmla="*/ 87376 h 262001"/>
              <a:gd name="connsiteX5" fmla="*/ 107340 w 207962"/>
              <a:gd name="connsiteY5" fmla="*/ 53848 h 262001"/>
              <a:gd name="connsiteX6" fmla="*/ 80505 w 207962"/>
              <a:gd name="connsiteY6" fmla="*/ 87376 h 262001"/>
              <a:gd name="connsiteX7" fmla="*/ 80505 w 207962"/>
              <a:gd name="connsiteY7" fmla="*/ 94107 h 262001"/>
              <a:gd name="connsiteX8" fmla="*/ 6705 w 207962"/>
              <a:gd name="connsiteY8" fmla="*/ 94107 h 262001"/>
              <a:gd name="connsiteX9" fmla="*/ 107340 w 207962"/>
              <a:gd name="connsiteY9" fmla="*/ 0 h 262001"/>
              <a:gd name="connsiteX10" fmla="*/ 201256 w 207962"/>
              <a:gd name="connsiteY10" fmla="*/ 87376 h 262001"/>
              <a:gd name="connsiteX11" fmla="*/ 160997 w 207962"/>
              <a:gd name="connsiteY11" fmla="*/ 168021 h 262001"/>
              <a:gd name="connsiteX12" fmla="*/ 120751 w 207962"/>
              <a:gd name="connsiteY12" fmla="*/ 208280 h 262001"/>
              <a:gd name="connsiteX13" fmla="*/ 207962 w 207962"/>
              <a:gd name="connsiteY13" fmla="*/ 208280 h 2620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207962" h="262001">
                <a:moveTo>
                  <a:pt x="207962" y="208280"/>
                </a:moveTo>
                <a:cubicBezTo>
                  <a:pt x="207962" y="262001"/>
                  <a:pt x="207962" y="262001"/>
                  <a:pt x="207962" y="262001"/>
                </a:cubicBezTo>
                <a:cubicBezTo>
                  <a:pt x="0" y="262001"/>
                  <a:pt x="0" y="262001"/>
                  <a:pt x="0" y="262001"/>
                </a:cubicBezTo>
                <a:cubicBezTo>
                  <a:pt x="107340" y="147827"/>
                  <a:pt x="107340" y="147827"/>
                  <a:pt x="107340" y="147827"/>
                </a:cubicBezTo>
                <a:cubicBezTo>
                  <a:pt x="120751" y="134366"/>
                  <a:pt x="134175" y="107569"/>
                  <a:pt x="134175" y="87376"/>
                </a:cubicBezTo>
                <a:cubicBezTo>
                  <a:pt x="134175" y="67183"/>
                  <a:pt x="120751" y="53848"/>
                  <a:pt x="107340" y="53848"/>
                </a:cubicBezTo>
                <a:cubicBezTo>
                  <a:pt x="87210" y="53848"/>
                  <a:pt x="80505" y="67183"/>
                  <a:pt x="80505" y="87376"/>
                </a:cubicBezTo>
                <a:cubicBezTo>
                  <a:pt x="80505" y="87376"/>
                  <a:pt x="80505" y="94107"/>
                  <a:pt x="80505" y="94107"/>
                </a:cubicBezTo>
                <a:cubicBezTo>
                  <a:pt x="6705" y="94107"/>
                  <a:pt x="6705" y="94107"/>
                  <a:pt x="6705" y="94107"/>
                </a:cubicBezTo>
                <a:cubicBezTo>
                  <a:pt x="6705" y="33655"/>
                  <a:pt x="46964" y="0"/>
                  <a:pt x="107340" y="0"/>
                </a:cubicBezTo>
                <a:cubicBezTo>
                  <a:pt x="160997" y="0"/>
                  <a:pt x="201256" y="33655"/>
                  <a:pt x="201256" y="87376"/>
                </a:cubicBezTo>
                <a:cubicBezTo>
                  <a:pt x="201256" y="127635"/>
                  <a:pt x="187833" y="147827"/>
                  <a:pt x="160997" y="168021"/>
                </a:cubicBezTo>
                <a:cubicBezTo>
                  <a:pt x="120751" y="208280"/>
                  <a:pt x="120751" y="208280"/>
                  <a:pt x="120751" y="208280"/>
                </a:cubicBezTo>
                <a:lnTo>
                  <a:pt x="207962" y="20828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01737" y="3033648"/>
            <a:ext cx="207962" cy="273177"/>
          </a:xfrm>
          <a:custGeom>
            <a:avLst/>
            <a:gdLst>
              <a:gd name="connsiteX0" fmla="*/ 13423 w 207962"/>
              <a:gd name="connsiteY0" fmla="*/ 80010 h 273177"/>
              <a:gd name="connsiteX1" fmla="*/ 40258 w 207962"/>
              <a:gd name="connsiteY1" fmla="*/ 20066 h 273177"/>
              <a:gd name="connsiteX2" fmla="*/ 107378 w 207962"/>
              <a:gd name="connsiteY2" fmla="*/ 0 h 273177"/>
              <a:gd name="connsiteX3" fmla="*/ 187896 w 207962"/>
              <a:gd name="connsiteY3" fmla="*/ 73279 h 273177"/>
              <a:gd name="connsiteX4" fmla="*/ 160972 w 207962"/>
              <a:gd name="connsiteY4" fmla="*/ 119888 h 273177"/>
              <a:gd name="connsiteX5" fmla="*/ 207962 w 207962"/>
              <a:gd name="connsiteY5" fmla="*/ 186563 h 273177"/>
              <a:gd name="connsiteX6" fmla="*/ 107378 w 207962"/>
              <a:gd name="connsiteY6" fmla="*/ 273177 h 273177"/>
              <a:gd name="connsiteX7" fmla="*/ 26835 w 207962"/>
              <a:gd name="connsiteY7" fmla="*/ 239776 h 273177"/>
              <a:gd name="connsiteX8" fmla="*/ 0 w 207962"/>
              <a:gd name="connsiteY8" fmla="*/ 179832 h 273177"/>
              <a:gd name="connsiteX9" fmla="*/ 67094 w 207962"/>
              <a:gd name="connsiteY9" fmla="*/ 179832 h 273177"/>
              <a:gd name="connsiteX10" fmla="*/ 100647 w 207962"/>
              <a:gd name="connsiteY10" fmla="*/ 213233 h 273177"/>
              <a:gd name="connsiteX11" fmla="*/ 140906 w 207962"/>
              <a:gd name="connsiteY11" fmla="*/ 179832 h 273177"/>
              <a:gd name="connsiteX12" fmla="*/ 100647 w 207962"/>
              <a:gd name="connsiteY12" fmla="*/ 146558 h 273177"/>
              <a:gd name="connsiteX13" fmla="*/ 93916 w 207962"/>
              <a:gd name="connsiteY13" fmla="*/ 146558 h 273177"/>
              <a:gd name="connsiteX14" fmla="*/ 93916 w 207962"/>
              <a:gd name="connsiteY14" fmla="*/ 106680 h 273177"/>
              <a:gd name="connsiteX15" fmla="*/ 100647 w 207962"/>
              <a:gd name="connsiteY15" fmla="*/ 106680 h 273177"/>
              <a:gd name="connsiteX16" fmla="*/ 127444 w 207962"/>
              <a:gd name="connsiteY16" fmla="*/ 73279 h 273177"/>
              <a:gd name="connsiteX17" fmla="*/ 100647 w 207962"/>
              <a:gd name="connsiteY17" fmla="*/ 53340 h 273177"/>
              <a:gd name="connsiteX18" fmla="*/ 73850 w 207962"/>
              <a:gd name="connsiteY18" fmla="*/ 80010 h 273177"/>
              <a:gd name="connsiteX19" fmla="*/ 13423 w 207962"/>
              <a:gd name="connsiteY19" fmla="*/ 80010 h 2731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207962" h="273177">
                <a:moveTo>
                  <a:pt x="13423" y="80010"/>
                </a:moveTo>
                <a:cubicBezTo>
                  <a:pt x="13423" y="53340"/>
                  <a:pt x="26835" y="33401"/>
                  <a:pt x="40258" y="20066"/>
                </a:cubicBezTo>
                <a:cubicBezTo>
                  <a:pt x="60375" y="6730"/>
                  <a:pt x="80454" y="0"/>
                  <a:pt x="107378" y="0"/>
                </a:cubicBezTo>
                <a:cubicBezTo>
                  <a:pt x="154241" y="0"/>
                  <a:pt x="187896" y="20066"/>
                  <a:pt x="187896" y="73279"/>
                </a:cubicBezTo>
                <a:cubicBezTo>
                  <a:pt x="187896" y="93345"/>
                  <a:pt x="181165" y="113283"/>
                  <a:pt x="160972" y="119888"/>
                </a:cubicBezTo>
                <a:cubicBezTo>
                  <a:pt x="187896" y="126619"/>
                  <a:pt x="207962" y="159893"/>
                  <a:pt x="207962" y="186563"/>
                </a:cubicBezTo>
                <a:cubicBezTo>
                  <a:pt x="207962" y="239776"/>
                  <a:pt x="154241" y="273177"/>
                  <a:pt x="107378" y="273177"/>
                </a:cubicBezTo>
                <a:cubicBezTo>
                  <a:pt x="73850" y="273177"/>
                  <a:pt x="46964" y="266446"/>
                  <a:pt x="26835" y="239776"/>
                </a:cubicBezTo>
                <a:cubicBezTo>
                  <a:pt x="13423" y="226441"/>
                  <a:pt x="0" y="199898"/>
                  <a:pt x="0" y="179832"/>
                </a:cubicBezTo>
                <a:cubicBezTo>
                  <a:pt x="67094" y="179832"/>
                  <a:pt x="67094" y="179832"/>
                  <a:pt x="67094" y="179832"/>
                </a:cubicBezTo>
                <a:cubicBezTo>
                  <a:pt x="67094" y="199898"/>
                  <a:pt x="80454" y="213233"/>
                  <a:pt x="100647" y="213233"/>
                </a:cubicBezTo>
                <a:cubicBezTo>
                  <a:pt x="120713" y="213233"/>
                  <a:pt x="140906" y="199898"/>
                  <a:pt x="140906" y="179832"/>
                </a:cubicBezTo>
                <a:cubicBezTo>
                  <a:pt x="140906" y="159893"/>
                  <a:pt x="120713" y="146558"/>
                  <a:pt x="100647" y="146558"/>
                </a:cubicBezTo>
                <a:cubicBezTo>
                  <a:pt x="100647" y="146558"/>
                  <a:pt x="93916" y="146558"/>
                  <a:pt x="93916" y="146558"/>
                </a:cubicBezTo>
                <a:cubicBezTo>
                  <a:pt x="93916" y="106680"/>
                  <a:pt x="93916" y="106680"/>
                  <a:pt x="93916" y="106680"/>
                </a:cubicBezTo>
                <a:cubicBezTo>
                  <a:pt x="100647" y="106680"/>
                  <a:pt x="100647" y="106680"/>
                  <a:pt x="100647" y="106680"/>
                </a:cubicBezTo>
                <a:cubicBezTo>
                  <a:pt x="114109" y="106680"/>
                  <a:pt x="127444" y="93345"/>
                  <a:pt x="127444" y="73279"/>
                </a:cubicBezTo>
                <a:cubicBezTo>
                  <a:pt x="127444" y="59944"/>
                  <a:pt x="114109" y="53340"/>
                  <a:pt x="100647" y="53340"/>
                </a:cubicBezTo>
                <a:cubicBezTo>
                  <a:pt x="87185" y="53340"/>
                  <a:pt x="73850" y="66675"/>
                  <a:pt x="73850" y="80010"/>
                </a:cubicBezTo>
                <a:lnTo>
                  <a:pt x="13423" y="8001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31862" y="2992437"/>
            <a:ext cx="514362" cy="334962"/>
          </a:xfrm>
          <a:custGeom>
            <a:avLst/>
            <a:gdLst>
              <a:gd name="connsiteX0" fmla="*/ 0 w 514362"/>
              <a:gd name="connsiteY0" fmla="*/ 334962 h 334962"/>
              <a:gd name="connsiteX1" fmla="*/ 514362 w 514362"/>
              <a:gd name="connsiteY1" fmla="*/ 334962 h 334962"/>
              <a:gd name="connsiteX2" fmla="*/ 514362 w 514362"/>
              <a:gd name="connsiteY2" fmla="*/ 0 h 334962"/>
              <a:gd name="connsiteX3" fmla="*/ 0 w 514362"/>
              <a:gd name="connsiteY3" fmla="*/ 0 h 334962"/>
              <a:gd name="connsiteX4" fmla="*/ 0 w 514362"/>
              <a:gd name="connsiteY4" fmla="*/ 334962 h 334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14362" h="334962">
                <a:moveTo>
                  <a:pt x="0" y="334962"/>
                </a:moveTo>
                <a:lnTo>
                  <a:pt x="514362" y="334962"/>
                </a:lnTo>
                <a:lnTo>
                  <a:pt x="514362" y="0"/>
                </a:lnTo>
                <a:lnTo>
                  <a:pt x="0" y="0"/>
                </a:lnTo>
                <a:lnTo>
                  <a:pt x="0" y="33496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194613" y="2413063"/>
            <a:ext cx="1247775" cy="1247775"/>
          </a:xfrm>
          <a:custGeom>
            <a:avLst/>
            <a:gdLst>
              <a:gd name="connsiteX0" fmla="*/ 14287 w 1247775"/>
              <a:gd name="connsiteY0" fmla="*/ 623887 h 1247775"/>
              <a:gd name="connsiteX1" fmla="*/ 623887 w 1247775"/>
              <a:gd name="connsiteY1" fmla="*/ 14287 h 1247775"/>
              <a:gd name="connsiteX2" fmla="*/ 623887 w 1247775"/>
              <a:gd name="connsiteY2" fmla="*/ 14287 h 1247775"/>
              <a:gd name="connsiteX3" fmla="*/ 623887 w 1247775"/>
              <a:gd name="connsiteY3" fmla="*/ 14287 h 1247775"/>
              <a:gd name="connsiteX4" fmla="*/ 1233487 w 1247775"/>
              <a:gd name="connsiteY4" fmla="*/ 623887 h 1247775"/>
              <a:gd name="connsiteX5" fmla="*/ 1233487 w 1247775"/>
              <a:gd name="connsiteY5" fmla="*/ 623887 h 1247775"/>
              <a:gd name="connsiteX6" fmla="*/ 1233487 w 1247775"/>
              <a:gd name="connsiteY6" fmla="*/ 623887 h 1247775"/>
              <a:gd name="connsiteX7" fmla="*/ 623887 w 1247775"/>
              <a:gd name="connsiteY7" fmla="*/ 1233487 h 1247775"/>
              <a:gd name="connsiteX8" fmla="*/ 623887 w 1247775"/>
              <a:gd name="connsiteY8" fmla="*/ 1233487 h 1247775"/>
              <a:gd name="connsiteX9" fmla="*/ 623887 w 1247775"/>
              <a:gd name="connsiteY9" fmla="*/ 1233487 h 1247775"/>
              <a:gd name="connsiteX10" fmla="*/ 14287 w 1247775"/>
              <a:gd name="connsiteY10" fmla="*/ 623887 h 1247775"/>
              <a:gd name="connsiteX11" fmla="*/ 14287 w 1247775"/>
              <a:gd name="connsiteY11" fmla="*/ 623887 h 1247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247775" h="1247775">
                <a:moveTo>
                  <a:pt x="14287" y="623887"/>
                </a:moveTo>
                <a:cubicBezTo>
                  <a:pt x="14287" y="287210"/>
                  <a:pt x="287210" y="14287"/>
                  <a:pt x="623887" y="14287"/>
                </a:cubicBezTo>
                <a:cubicBezTo>
                  <a:pt x="623887" y="14287"/>
                  <a:pt x="623887" y="14287"/>
                  <a:pt x="623887" y="14287"/>
                </a:cubicBezTo>
                <a:lnTo>
                  <a:pt x="623887" y="14287"/>
                </a:lnTo>
                <a:cubicBezTo>
                  <a:pt x="960437" y="14287"/>
                  <a:pt x="1233487" y="287210"/>
                  <a:pt x="1233487" y="623887"/>
                </a:cubicBezTo>
                <a:cubicBezTo>
                  <a:pt x="1233487" y="623887"/>
                  <a:pt x="1233487" y="623887"/>
                  <a:pt x="1233487" y="623887"/>
                </a:cubicBezTo>
                <a:lnTo>
                  <a:pt x="1233487" y="623887"/>
                </a:lnTo>
                <a:cubicBezTo>
                  <a:pt x="1233487" y="960437"/>
                  <a:pt x="960437" y="1233487"/>
                  <a:pt x="623887" y="1233487"/>
                </a:cubicBezTo>
                <a:cubicBezTo>
                  <a:pt x="623887" y="1233487"/>
                  <a:pt x="623887" y="1233487"/>
                  <a:pt x="623887" y="1233487"/>
                </a:cubicBezTo>
                <a:lnTo>
                  <a:pt x="623887" y="1233487"/>
                </a:lnTo>
                <a:cubicBezTo>
                  <a:pt x="287210" y="1233487"/>
                  <a:pt x="14287" y="960437"/>
                  <a:pt x="14287" y="623887"/>
                </a:cubicBezTo>
                <a:cubicBezTo>
                  <a:pt x="14287" y="623887"/>
                  <a:pt x="14287" y="623887"/>
                  <a:pt x="14287" y="623887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19927" y="2628900"/>
            <a:ext cx="661923" cy="704850"/>
          </a:xfrm>
          <a:custGeom>
            <a:avLst/>
            <a:gdLst>
              <a:gd name="connsiteX0" fmla="*/ 0 w 661923"/>
              <a:gd name="connsiteY0" fmla="*/ 36576 h 704850"/>
              <a:gd name="connsiteX1" fmla="*/ 177164 w 661923"/>
              <a:gd name="connsiteY1" fmla="*/ 0 h 704850"/>
              <a:gd name="connsiteX2" fmla="*/ 599440 w 661923"/>
              <a:gd name="connsiteY2" fmla="*/ 412495 h 704850"/>
              <a:gd name="connsiteX3" fmla="*/ 661923 w 661923"/>
              <a:gd name="connsiteY3" fmla="*/ 412495 h 704850"/>
              <a:gd name="connsiteX4" fmla="*/ 474344 w 661923"/>
              <a:gd name="connsiteY4" fmla="*/ 704850 h 704850"/>
              <a:gd name="connsiteX5" fmla="*/ 271017 w 661923"/>
              <a:gd name="connsiteY5" fmla="*/ 407289 h 704850"/>
              <a:gd name="connsiteX6" fmla="*/ 370077 w 661923"/>
              <a:gd name="connsiteY6" fmla="*/ 412495 h 704850"/>
              <a:gd name="connsiteX7" fmla="*/ 349250 w 661923"/>
              <a:gd name="connsiteY7" fmla="*/ 407289 h 704850"/>
              <a:gd name="connsiteX8" fmla="*/ 177164 w 661923"/>
              <a:gd name="connsiteY8" fmla="*/ 245364 h 704850"/>
              <a:gd name="connsiteX9" fmla="*/ 151129 w 661923"/>
              <a:gd name="connsiteY9" fmla="*/ 245364 h 704850"/>
              <a:gd name="connsiteX10" fmla="*/ 0 w 661923"/>
              <a:gd name="connsiteY10" fmla="*/ 36576 h 704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61923" h="704850">
                <a:moveTo>
                  <a:pt x="0" y="36576"/>
                </a:moveTo>
                <a:cubicBezTo>
                  <a:pt x="57276" y="10414"/>
                  <a:pt x="114680" y="0"/>
                  <a:pt x="177164" y="0"/>
                </a:cubicBezTo>
                <a:cubicBezTo>
                  <a:pt x="406526" y="0"/>
                  <a:pt x="594232" y="182752"/>
                  <a:pt x="599440" y="412495"/>
                </a:cubicBezTo>
                <a:cubicBezTo>
                  <a:pt x="661923" y="412495"/>
                  <a:pt x="661923" y="412495"/>
                  <a:pt x="661923" y="412495"/>
                </a:cubicBezTo>
                <a:cubicBezTo>
                  <a:pt x="474344" y="704850"/>
                  <a:pt x="474344" y="704850"/>
                  <a:pt x="474344" y="704850"/>
                </a:cubicBezTo>
                <a:cubicBezTo>
                  <a:pt x="271017" y="407289"/>
                  <a:pt x="271017" y="407289"/>
                  <a:pt x="271017" y="407289"/>
                </a:cubicBezTo>
                <a:cubicBezTo>
                  <a:pt x="370077" y="412495"/>
                  <a:pt x="370077" y="412495"/>
                  <a:pt x="370077" y="412495"/>
                </a:cubicBezTo>
                <a:cubicBezTo>
                  <a:pt x="349250" y="407289"/>
                  <a:pt x="349250" y="407289"/>
                  <a:pt x="349250" y="407289"/>
                </a:cubicBezTo>
                <a:cubicBezTo>
                  <a:pt x="344042" y="318516"/>
                  <a:pt x="265810" y="245364"/>
                  <a:pt x="177164" y="245364"/>
                </a:cubicBezTo>
                <a:cubicBezTo>
                  <a:pt x="166751" y="245364"/>
                  <a:pt x="161544" y="245364"/>
                  <a:pt x="151129" y="245364"/>
                </a:cubicBezTo>
                <a:cubicBezTo>
                  <a:pt x="0" y="36576"/>
                  <a:pt x="0" y="36576"/>
                  <a:pt x="0" y="3657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05602" y="2751073"/>
            <a:ext cx="657225" cy="704850"/>
          </a:xfrm>
          <a:custGeom>
            <a:avLst/>
            <a:gdLst>
              <a:gd name="connsiteX0" fmla="*/ 657225 w 657225"/>
              <a:gd name="connsiteY0" fmla="*/ 668401 h 704850"/>
              <a:gd name="connsiteX1" fmla="*/ 485013 w 657225"/>
              <a:gd name="connsiteY1" fmla="*/ 704850 h 704850"/>
              <a:gd name="connsiteX2" fmla="*/ 62610 w 657225"/>
              <a:gd name="connsiteY2" fmla="*/ 292480 h 704850"/>
              <a:gd name="connsiteX3" fmla="*/ 0 w 657225"/>
              <a:gd name="connsiteY3" fmla="*/ 287274 h 704850"/>
              <a:gd name="connsiteX4" fmla="*/ 182498 w 657225"/>
              <a:gd name="connsiteY4" fmla="*/ 0 h 704850"/>
              <a:gd name="connsiteX5" fmla="*/ 391159 w 657225"/>
              <a:gd name="connsiteY5" fmla="*/ 292480 h 704850"/>
              <a:gd name="connsiteX6" fmla="*/ 292100 w 657225"/>
              <a:gd name="connsiteY6" fmla="*/ 292480 h 704850"/>
              <a:gd name="connsiteX7" fmla="*/ 312927 w 657225"/>
              <a:gd name="connsiteY7" fmla="*/ 297688 h 704850"/>
              <a:gd name="connsiteX8" fmla="*/ 485013 w 657225"/>
              <a:gd name="connsiteY8" fmla="*/ 459486 h 704850"/>
              <a:gd name="connsiteX9" fmla="*/ 505967 w 657225"/>
              <a:gd name="connsiteY9" fmla="*/ 459486 h 704850"/>
              <a:gd name="connsiteX10" fmla="*/ 657225 w 657225"/>
              <a:gd name="connsiteY10" fmla="*/ 668401 h 704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57225" h="704850">
                <a:moveTo>
                  <a:pt x="657225" y="668401"/>
                </a:moveTo>
                <a:cubicBezTo>
                  <a:pt x="605027" y="694435"/>
                  <a:pt x="547623" y="704850"/>
                  <a:pt x="485013" y="704850"/>
                </a:cubicBezTo>
                <a:cubicBezTo>
                  <a:pt x="255523" y="704850"/>
                  <a:pt x="67817" y="522223"/>
                  <a:pt x="62610" y="292480"/>
                </a:cubicBezTo>
                <a:cubicBezTo>
                  <a:pt x="0" y="287274"/>
                  <a:pt x="0" y="287274"/>
                  <a:pt x="0" y="287274"/>
                </a:cubicBezTo>
                <a:cubicBezTo>
                  <a:pt x="182498" y="0"/>
                  <a:pt x="182498" y="0"/>
                  <a:pt x="182498" y="0"/>
                </a:cubicBezTo>
                <a:cubicBezTo>
                  <a:pt x="391159" y="292480"/>
                  <a:pt x="391159" y="292480"/>
                  <a:pt x="391159" y="292480"/>
                </a:cubicBezTo>
                <a:cubicBezTo>
                  <a:pt x="292100" y="292480"/>
                  <a:pt x="292100" y="292480"/>
                  <a:pt x="292100" y="292480"/>
                </a:cubicBezTo>
                <a:cubicBezTo>
                  <a:pt x="312927" y="297688"/>
                  <a:pt x="312927" y="297688"/>
                  <a:pt x="312927" y="297688"/>
                </a:cubicBezTo>
                <a:cubicBezTo>
                  <a:pt x="318134" y="386461"/>
                  <a:pt x="391159" y="459486"/>
                  <a:pt x="485013" y="459486"/>
                </a:cubicBezTo>
                <a:cubicBezTo>
                  <a:pt x="490219" y="459486"/>
                  <a:pt x="500760" y="459486"/>
                  <a:pt x="505967" y="459486"/>
                </a:cubicBezTo>
                <a:cubicBezTo>
                  <a:pt x="657225" y="668401"/>
                  <a:pt x="657225" y="668401"/>
                  <a:pt x="657225" y="668401"/>
                </a:cubicBezTo>
              </a:path>
            </a:pathLst>
          </a:custGeom>
          <a:solidFill>
            <a:srgbClr val="bcbe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54426" y="2647950"/>
            <a:ext cx="45973" cy="747776"/>
          </a:xfrm>
          <a:custGeom>
            <a:avLst/>
            <a:gdLst>
              <a:gd name="connsiteX0" fmla="*/ 26542 w 45973"/>
              <a:gd name="connsiteY0" fmla="*/ 747776 h 747776"/>
              <a:gd name="connsiteX1" fmla="*/ 45973 w 45973"/>
              <a:gd name="connsiteY1" fmla="*/ 663575 h 747776"/>
              <a:gd name="connsiteX2" fmla="*/ 45973 w 45973"/>
              <a:gd name="connsiteY2" fmla="*/ 21589 h 747776"/>
              <a:gd name="connsiteX3" fmla="*/ 21716 w 45973"/>
              <a:gd name="connsiteY3" fmla="*/ 0 h 747776"/>
              <a:gd name="connsiteX4" fmla="*/ 0 w 45973"/>
              <a:gd name="connsiteY4" fmla="*/ 21589 h 747776"/>
              <a:gd name="connsiteX5" fmla="*/ 0 w 45973"/>
              <a:gd name="connsiteY5" fmla="*/ 663575 h 747776"/>
              <a:gd name="connsiteX6" fmla="*/ 16891 w 45973"/>
              <a:gd name="connsiteY6" fmla="*/ 747776 h 747776"/>
              <a:gd name="connsiteX7" fmla="*/ 26542 w 45973"/>
              <a:gd name="connsiteY7" fmla="*/ 747776 h 7477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5973" h="747776">
                <a:moveTo>
                  <a:pt x="26542" y="747776"/>
                </a:moveTo>
                <a:cubicBezTo>
                  <a:pt x="45973" y="663575"/>
                  <a:pt x="45973" y="663575"/>
                  <a:pt x="45973" y="663575"/>
                </a:cubicBezTo>
                <a:cubicBezTo>
                  <a:pt x="45973" y="21589"/>
                  <a:pt x="45973" y="21589"/>
                  <a:pt x="45973" y="21589"/>
                </a:cubicBezTo>
                <a:cubicBezTo>
                  <a:pt x="45973" y="9651"/>
                  <a:pt x="36322" y="0"/>
                  <a:pt x="21716" y="0"/>
                </a:cubicBezTo>
                <a:cubicBezTo>
                  <a:pt x="9651" y="0"/>
                  <a:pt x="0" y="9651"/>
                  <a:pt x="0" y="21589"/>
                </a:cubicBezTo>
                <a:cubicBezTo>
                  <a:pt x="0" y="663575"/>
                  <a:pt x="0" y="663575"/>
                  <a:pt x="0" y="663575"/>
                </a:cubicBezTo>
                <a:cubicBezTo>
                  <a:pt x="16891" y="747776"/>
                  <a:pt x="16891" y="747776"/>
                  <a:pt x="16891" y="747776"/>
                </a:cubicBezTo>
                <a:lnTo>
                  <a:pt x="26542" y="747776"/>
                </a:lnTo>
              </a:path>
            </a:pathLst>
          </a:custGeom>
          <a:solidFill>
            <a:srgbClr val="bcbe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2209800"/>
            <a:ext cx="4889500" cy="1651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59500"/>
            <a:ext cx="1778000" cy="520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6700" y="2209800"/>
            <a:ext cx="3302000" cy="1651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508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46100"/>
            <a:ext cx="7048500" cy="273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520700" algn="l"/>
              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520700" algn="l"/>
              </a:tabLst>
            </a:pPr>
            <a:r>
              <a:rPr lang="en-US" altLang="zh-CN" sz="2004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consumer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behavior,</a:t>
            </a:r>
          </a:p>
          <a:p>
            <a:pPr>
              <a:lnSpc>
                <a:spcPts val="2200"/>
              </a:lnSpc>
              <a:tabLst>
                <a:tab pos="520700" algn="l"/>
              </a:tabLst>
            </a:pPr>
            <a:r>
              <a:rPr lang="en-US" altLang="zh-CN" sz="2004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specifically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regard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to: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520700" algn="l"/>
              </a:tabLst>
            </a:pPr>
            <a:r>
              <a:rPr lang="en-US" altLang="zh-CN" dirty="0" smtClean="0"/>
              <a:t>	</a:t>
            </a:r>
            <a:r>
              <a:rPr lang="en-US" altLang="zh-CN" sz="8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DAY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11200" y="3962400"/>
            <a:ext cx="9398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101600" algn="l"/>
                <a:tab pos="165100" algn="l"/>
                <a:tab pos="215900" algn="l"/>
              </a:tabLst>
            </a:pPr>
            <a:r>
              <a:rPr lang="en-US" altLang="zh-CN" dirty="0" smtClean="0"/>
              <a:t>		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are</a:t>
            </a:r>
          </a:p>
          <a:p>
            <a:pPr>
              <a:lnSpc>
                <a:spcPts val="1500"/>
              </a:lnSpc>
              <a:tabLst>
                <a:tab pos="101600" algn="l"/>
                <a:tab pos="165100" algn="l"/>
                <a:tab pos="215900" algn="l"/>
              </a:tabLst>
            </a:pP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smartphones</a:t>
            </a:r>
          </a:p>
          <a:p>
            <a:pPr>
              <a:lnSpc>
                <a:spcPts val="1500"/>
              </a:lnSpc>
              <a:tabLst>
                <a:tab pos="101600" algn="l"/>
                <a:tab pos="165100" algn="l"/>
                <a:tab pos="215900" algn="l"/>
              </a:tabLst>
            </a:pPr>
            <a:r>
              <a:rPr lang="en-US" altLang="zh-CN" dirty="0" smtClean="0"/>
              <a:t>			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1500"/>
              </a:lnSpc>
              <a:tabLst>
                <a:tab pos="101600" algn="l"/>
                <a:tab pos="165100" algn="l"/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1298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daily</a:t>
            </a:r>
            <a:r>
              <a:rPr lang="en-US" altLang="zh-CN" sz="12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8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altLang="zh-CN" sz="12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35600" y="3949700"/>
            <a:ext cx="17653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65100" algn="l"/>
                <a:tab pos="177800" algn="l"/>
                <a:tab pos="393700" algn="l"/>
              </a:tabLst>
            </a:pPr>
            <a:r>
              <a:rPr lang="en-US" altLang="zh-CN" dirty="0" smtClean="0"/>
              <a:t>			</a:t>
            </a:r>
            <a:r>
              <a:rPr lang="en-US" altLang="zh-CN" sz="12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12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role</a:t>
            </a:r>
            <a:r>
              <a:rPr lang="en-US" altLang="zh-CN" sz="12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do</a:t>
            </a:r>
          </a:p>
          <a:p>
            <a:pPr>
              <a:lnSpc>
                <a:spcPts val="1500"/>
              </a:lnSpc>
              <a:tabLst>
                <a:tab pos="165100" algn="l"/>
                <a:tab pos="177800" algn="l"/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1296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smartphones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</a:p>
          <a:p>
            <a:pPr>
              <a:lnSpc>
                <a:spcPts val="1500"/>
              </a:lnSpc>
              <a:tabLst>
                <a:tab pos="165100" algn="l"/>
                <a:tab pos="177800" algn="l"/>
                <a:tab pos="393700" algn="l"/>
              </a:tabLst>
            </a:pPr>
            <a:r>
              <a:rPr lang="en-US" altLang="zh-CN" dirty="0" smtClean="0"/>
              <a:t>		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decision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making</a:t>
            </a:r>
          </a:p>
          <a:p>
            <a:pPr>
              <a:lnSpc>
                <a:spcPts val="1500"/>
              </a:lnSpc>
              <a:tabLst>
                <a:tab pos="165100" algn="l"/>
                <a:tab pos="177800" algn="l"/>
                <a:tab pos="393700" algn="l"/>
              </a:tabLst>
            </a:pP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services?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82800" y="3962400"/>
            <a:ext cx="13970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177800" algn="l"/>
                <a:tab pos="304800" algn="l"/>
                <a:tab pos="342900" algn="l"/>
              </a:tabLst>
            </a:pP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consumers</a:t>
            </a:r>
          </a:p>
          <a:p>
            <a:pPr>
              <a:lnSpc>
                <a:spcPts val="1500"/>
              </a:lnSpc>
              <a:tabLst>
                <a:tab pos="177800" algn="l"/>
                <a:tab pos="3048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1296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multi-task</a:t>
            </a:r>
          </a:p>
          <a:p>
            <a:pPr>
              <a:lnSpc>
                <a:spcPts val="1500"/>
              </a:lnSpc>
              <a:tabLst>
                <a:tab pos="177800" algn="l"/>
                <a:tab pos="3048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</a:p>
          <a:p>
            <a:pPr>
              <a:lnSpc>
                <a:spcPts val="1500"/>
              </a:lnSpc>
              <a:tabLst>
                <a:tab pos="177800" algn="l"/>
                <a:tab pos="3048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2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smartphones?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35400" y="3962400"/>
            <a:ext cx="13208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38100" algn="l"/>
                <a:tab pos="114300" algn="l"/>
                <a:tab pos="342900" algn="l"/>
              </a:tabLst>
            </a:pP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info</a:t>
            </a:r>
          </a:p>
          <a:p>
            <a:pPr>
              <a:lnSpc>
                <a:spcPts val="1500"/>
              </a:lnSpc>
              <a:tabLst>
                <a:tab pos="38100" algn="l"/>
                <a:tab pos="1143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consumers</a:t>
            </a:r>
          </a:p>
          <a:p>
            <a:pPr>
              <a:lnSpc>
                <a:spcPts val="1500"/>
              </a:lnSpc>
              <a:tabLst>
                <a:tab pos="38100" algn="l"/>
                <a:tab pos="1143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296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searching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  <a:p>
            <a:pPr>
              <a:lnSpc>
                <a:spcPts val="1500"/>
              </a:lnSpc>
              <a:tabLst>
                <a:tab pos="38100" algn="l"/>
                <a:tab pos="1143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12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12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480300" y="3949700"/>
            <a:ext cx="9525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76200" algn="l"/>
                <a:tab pos="88900" algn="l"/>
                <a:tab pos="190500" algn="l"/>
              </a:tabLst>
            </a:pPr>
            <a:r>
              <a:rPr lang="en-US" altLang="zh-CN" dirty="0" smtClean="0"/>
              <a:t>			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do</a:t>
            </a:r>
          </a:p>
          <a:p>
            <a:pPr>
              <a:lnSpc>
                <a:spcPts val="1500"/>
              </a:lnSpc>
              <a:tabLst>
                <a:tab pos="76200" algn="l"/>
                <a:tab pos="88900" algn="l"/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consumers</a:t>
            </a:r>
          </a:p>
          <a:p>
            <a:pPr>
              <a:lnSpc>
                <a:spcPts val="1500"/>
              </a:lnSpc>
              <a:tabLst>
                <a:tab pos="76200" algn="l"/>
                <a:tab pos="88900" algn="l"/>
                <a:tab pos="190500" algn="l"/>
              </a:tabLst>
            </a:pPr>
            <a:r>
              <a:rPr lang="en-US" altLang="zh-CN" dirty="0" smtClean="0"/>
              <a:t>		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respond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1500"/>
              </a:lnSpc>
              <a:tabLst>
                <a:tab pos="76200" algn="l"/>
                <a:tab pos="88900" algn="l"/>
                <a:tab pos="190500" algn="l"/>
              </a:tabLst>
            </a:pPr>
            <a:r>
              <a:rPr lang="en-US" altLang="zh-CN" sz="1296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en-US" altLang="zh-CN" sz="12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24213" y="1863788"/>
            <a:ext cx="1524000" cy="1524000"/>
          </a:xfrm>
          <a:custGeom>
            <a:avLst/>
            <a:gdLst>
              <a:gd name="connsiteX0" fmla="*/ 14287 w 1524000"/>
              <a:gd name="connsiteY0" fmla="*/ 761936 h 1524000"/>
              <a:gd name="connsiteX1" fmla="*/ 761936 w 1524000"/>
              <a:gd name="connsiteY1" fmla="*/ 14287 h 1524000"/>
              <a:gd name="connsiteX2" fmla="*/ 761936 w 1524000"/>
              <a:gd name="connsiteY2" fmla="*/ 14287 h 1524000"/>
              <a:gd name="connsiteX3" fmla="*/ 761936 w 1524000"/>
              <a:gd name="connsiteY3" fmla="*/ 14287 h 1524000"/>
              <a:gd name="connsiteX4" fmla="*/ 1509712 w 1524000"/>
              <a:gd name="connsiteY4" fmla="*/ 761936 h 1524000"/>
              <a:gd name="connsiteX5" fmla="*/ 1509712 w 1524000"/>
              <a:gd name="connsiteY5" fmla="*/ 761936 h 1524000"/>
              <a:gd name="connsiteX6" fmla="*/ 1509712 w 1524000"/>
              <a:gd name="connsiteY6" fmla="*/ 761936 h 1524000"/>
              <a:gd name="connsiteX7" fmla="*/ 761936 w 1524000"/>
              <a:gd name="connsiteY7" fmla="*/ 1509712 h 1524000"/>
              <a:gd name="connsiteX8" fmla="*/ 761936 w 1524000"/>
              <a:gd name="connsiteY8" fmla="*/ 1509712 h 1524000"/>
              <a:gd name="connsiteX9" fmla="*/ 761936 w 1524000"/>
              <a:gd name="connsiteY9" fmla="*/ 1509712 h 1524000"/>
              <a:gd name="connsiteX10" fmla="*/ 14287 w 1524000"/>
              <a:gd name="connsiteY10" fmla="*/ 761936 h 1524000"/>
              <a:gd name="connsiteX11" fmla="*/ 14287 w 1524000"/>
              <a:gd name="connsiteY11" fmla="*/ 761936 h 1524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524000" h="1524000">
                <a:moveTo>
                  <a:pt x="14287" y="761936"/>
                </a:moveTo>
                <a:cubicBezTo>
                  <a:pt x="14287" y="348932"/>
                  <a:pt x="348932" y="14287"/>
                  <a:pt x="761936" y="14287"/>
                </a:cubicBezTo>
                <a:cubicBezTo>
                  <a:pt x="761936" y="14287"/>
                  <a:pt x="761936" y="14287"/>
                  <a:pt x="761936" y="14287"/>
                </a:cubicBezTo>
                <a:lnTo>
                  <a:pt x="761936" y="14287"/>
                </a:lnTo>
                <a:cubicBezTo>
                  <a:pt x="1174940" y="14287"/>
                  <a:pt x="1509712" y="348932"/>
                  <a:pt x="1509712" y="761936"/>
                </a:cubicBezTo>
                <a:cubicBezTo>
                  <a:pt x="1509712" y="761936"/>
                  <a:pt x="1509712" y="761936"/>
                  <a:pt x="1509712" y="761936"/>
                </a:cubicBezTo>
                <a:lnTo>
                  <a:pt x="1509712" y="761936"/>
                </a:lnTo>
                <a:cubicBezTo>
                  <a:pt x="1509712" y="1174940"/>
                  <a:pt x="1174940" y="1509712"/>
                  <a:pt x="761936" y="1509712"/>
                </a:cubicBezTo>
                <a:cubicBezTo>
                  <a:pt x="761936" y="1509712"/>
                  <a:pt x="761936" y="1509712"/>
                  <a:pt x="761936" y="1509712"/>
                </a:cubicBezTo>
                <a:lnTo>
                  <a:pt x="761936" y="1509712"/>
                </a:lnTo>
                <a:cubicBezTo>
                  <a:pt x="348932" y="1509712"/>
                  <a:pt x="14287" y="1174940"/>
                  <a:pt x="14287" y="761936"/>
                </a:cubicBezTo>
                <a:cubicBezTo>
                  <a:pt x="14287" y="761936"/>
                  <a:pt x="14287" y="761936"/>
                  <a:pt x="14287" y="761936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002026" y="3228975"/>
            <a:ext cx="219075" cy="190500"/>
          </a:xfrm>
          <a:custGeom>
            <a:avLst/>
            <a:gdLst>
              <a:gd name="connsiteX0" fmla="*/ 107950 w 219075"/>
              <a:gd name="connsiteY0" fmla="*/ 0 h 190500"/>
              <a:gd name="connsiteX1" fmla="*/ 0 w 219075"/>
              <a:gd name="connsiteY1" fmla="*/ 190500 h 190500"/>
              <a:gd name="connsiteX2" fmla="*/ 219075 w 219075"/>
              <a:gd name="connsiteY2" fmla="*/ 60325 h 190500"/>
              <a:gd name="connsiteX3" fmla="*/ 107950 w 21907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19075" h="190500">
                <a:moveTo>
                  <a:pt x="107950" y="0"/>
                </a:moveTo>
                <a:lnTo>
                  <a:pt x="0" y="190500"/>
                </a:lnTo>
                <a:lnTo>
                  <a:pt x="219075" y="60325"/>
                </a:lnTo>
                <a:lnTo>
                  <a:pt x="107950" y="0"/>
                </a:lnTo>
              </a:path>
            </a:pathLst>
          </a:custGeom>
          <a:solidFill>
            <a:srgbClr val="0033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62475" y="1890776"/>
            <a:ext cx="4048125" cy="1333372"/>
          </a:xfrm>
          <a:custGeom>
            <a:avLst/>
            <a:gdLst>
              <a:gd name="connsiteX0" fmla="*/ 0 w 4048125"/>
              <a:gd name="connsiteY0" fmla="*/ 80391 h 1333372"/>
              <a:gd name="connsiteX1" fmla="*/ 80517 w 4048125"/>
              <a:gd name="connsiteY1" fmla="*/ 0 h 1333372"/>
              <a:gd name="connsiteX2" fmla="*/ 80517 w 4048125"/>
              <a:gd name="connsiteY2" fmla="*/ 0 h 1333372"/>
              <a:gd name="connsiteX3" fmla="*/ 80517 w 4048125"/>
              <a:gd name="connsiteY3" fmla="*/ 0 h 1333372"/>
              <a:gd name="connsiteX4" fmla="*/ 3967606 w 4048125"/>
              <a:gd name="connsiteY4" fmla="*/ 0 h 1333372"/>
              <a:gd name="connsiteX5" fmla="*/ 3967606 w 4048125"/>
              <a:gd name="connsiteY5" fmla="*/ 0 h 1333372"/>
              <a:gd name="connsiteX6" fmla="*/ 4048125 w 4048125"/>
              <a:gd name="connsiteY6" fmla="*/ 80391 h 1333372"/>
              <a:gd name="connsiteX7" fmla="*/ 4048125 w 4048125"/>
              <a:gd name="connsiteY7" fmla="*/ 80391 h 1333372"/>
              <a:gd name="connsiteX8" fmla="*/ 4048125 w 4048125"/>
              <a:gd name="connsiteY8" fmla="*/ 80391 h 1333372"/>
              <a:gd name="connsiteX9" fmla="*/ 4048125 w 4048125"/>
              <a:gd name="connsiteY9" fmla="*/ 1252981 h 1333372"/>
              <a:gd name="connsiteX10" fmla="*/ 4048125 w 4048125"/>
              <a:gd name="connsiteY10" fmla="*/ 1252981 h 1333372"/>
              <a:gd name="connsiteX11" fmla="*/ 3967606 w 4048125"/>
              <a:gd name="connsiteY11" fmla="*/ 1333372 h 1333372"/>
              <a:gd name="connsiteX12" fmla="*/ 3967606 w 4048125"/>
              <a:gd name="connsiteY12" fmla="*/ 1333372 h 1333372"/>
              <a:gd name="connsiteX13" fmla="*/ 3967606 w 4048125"/>
              <a:gd name="connsiteY13" fmla="*/ 1333372 h 1333372"/>
              <a:gd name="connsiteX14" fmla="*/ 80517 w 4048125"/>
              <a:gd name="connsiteY14" fmla="*/ 1333372 h 1333372"/>
              <a:gd name="connsiteX15" fmla="*/ 80517 w 4048125"/>
              <a:gd name="connsiteY15" fmla="*/ 1333372 h 1333372"/>
              <a:gd name="connsiteX16" fmla="*/ 0 w 4048125"/>
              <a:gd name="connsiteY16" fmla="*/ 1252981 h 1333372"/>
              <a:gd name="connsiteX17" fmla="*/ 0 w 4048125"/>
              <a:gd name="connsiteY17" fmla="*/ 1252981 h 1333372"/>
              <a:gd name="connsiteX18" fmla="*/ 0 w 4048125"/>
              <a:gd name="connsiteY18" fmla="*/ 80391 h 1333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048125" h="1333372">
                <a:moveTo>
                  <a:pt x="0" y="80391"/>
                </a:moveTo>
                <a:cubicBezTo>
                  <a:pt x="0" y="35941"/>
                  <a:pt x="36067" y="0"/>
                  <a:pt x="80517" y="0"/>
                </a:cubicBezTo>
                <a:cubicBezTo>
                  <a:pt x="80517" y="0"/>
                  <a:pt x="80517" y="0"/>
                  <a:pt x="80517" y="0"/>
                </a:cubicBezTo>
                <a:lnTo>
                  <a:pt x="80517" y="0"/>
                </a:lnTo>
                <a:lnTo>
                  <a:pt x="3967606" y="0"/>
                </a:lnTo>
                <a:lnTo>
                  <a:pt x="3967606" y="0"/>
                </a:lnTo>
                <a:cubicBezTo>
                  <a:pt x="4012056" y="0"/>
                  <a:pt x="4048125" y="35941"/>
                  <a:pt x="4048125" y="80391"/>
                </a:cubicBezTo>
                <a:cubicBezTo>
                  <a:pt x="4048125" y="80391"/>
                  <a:pt x="4048125" y="80391"/>
                  <a:pt x="4048125" y="80391"/>
                </a:cubicBezTo>
                <a:lnTo>
                  <a:pt x="4048125" y="80391"/>
                </a:lnTo>
                <a:lnTo>
                  <a:pt x="4048125" y="1252981"/>
                </a:lnTo>
                <a:lnTo>
                  <a:pt x="4048125" y="1252981"/>
                </a:lnTo>
                <a:cubicBezTo>
                  <a:pt x="4048125" y="1297431"/>
                  <a:pt x="4012056" y="1333372"/>
                  <a:pt x="3967606" y="1333372"/>
                </a:cubicBezTo>
                <a:cubicBezTo>
                  <a:pt x="3967606" y="1333372"/>
                  <a:pt x="3967606" y="1333372"/>
                  <a:pt x="3967606" y="1333372"/>
                </a:cubicBezTo>
                <a:lnTo>
                  <a:pt x="3967606" y="1333372"/>
                </a:lnTo>
                <a:lnTo>
                  <a:pt x="80517" y="1333372"/>
                </a:lnTo>
                <a:lnTo>
                  <a:pt x="80517" y="1333372"/>
                </a:lnTo>
                <a:cubicBezTo>
                  <a:pt x="36067" y="1333372"/>
                  <a:pt x="0" y="1297431"/>
                  <a:pt x="0" y="1252981"/>
                </a:cubicBezTo>
                <a:cubicBezTo>
                  <a:pt x="0" y="1252981"/>
                  <a:pt x="0" y="1252981"/>
                  <a:pt x="0" y="1252981"/>
                </a:cubicBezTo>
                <a:lnTo>
                  <a:pt x="0" y="8039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62475" y="3383026"/>
            <a:ext cx="4048125" cy="1331848"/>
          </a:xfrm>
          <a:custGeom>
            <a:avLst/>
            <a:gdLst>
              <a:gd name="connsiteX0" fmla="*/ 0 w 4048125"/>
              <a:gd name="connsiteY0" fmla="*/ 80390 h 1331848"/>
              <a:gd name="connsiteX1" fmla="*/ 80390 w 4048125"/>
              <a:gd name="connsiteY1" fmla="*/ 0 h 1331848"/>
              <a:gd name="connsiteX2" fmla="*/ 80390 w 4048125"/>
              <a:gd name="connsiteY2" fmla="*/ 0 h 1331848"/>
              <a:gd name="connsiteX3" fmla="*/ 80390 w 4048125"/>
              <a:gd name="connsiteY3" fmla="*/ 0 h 1331848"/>
              <a:gd name="connsiteX4" fmla="*/ 3967733 w 4048125"/>
              <a:gd name="connsiteY4" fmla="*/ 0 h 1331848"/>
              <a:gd name="connsiteX5" fmla="*/ 3967733 w 4048125"/>
              <a:gd name="connsiteY5" fmla="*/ 0 h 1331848"/>
              <a:gd name="connsiteX6" fmla="*/ 4048125 w 4048125"/>
              <a:gd name="connsiteY6" fmla="*/ 80390 h 1331848"/>
              <a:gd name="connsiteX7" fmla="*/ 4048125 w 4048125"/>
              <a:gd name="connsiteY7" fmla="*/ 80390 h 1331848"/>
              <a:gd name="connsiteX8" fmla="*/ 4048125 w 4048125"/>
              <a:gd name="connsiteY8" fmla="*/ 80390 h 1331848"/>
              <a:gd name="connsiteX9" fmla="*/ 4048125 w 4048125"/>
              <a:gd name="connsiteY9" fmla="*/ 1251458 h 1331848"/>
              <a:gd name="connsiteX10" fmla="*/ 4048125 w 4048125"/>
              <a:gd name="connsiteY10" fmla="*/ 1251458 h 1331848"/>
              <a:gd name="connsiteX11" fmla="*/ 3967733 w 4048125"/>
              <a:gd name="connsiteY11" fmla="*/ 1331848 h 1331848"/>
              <a:gd name="connsiteX12" fmla="*/ 3967733 w 4048125"/>
              <a:gd name="connsiteY12" fmla="*/ 1331848 h 1331848"/>
              <a:gd name="connsiteX13" fmla="*/ 3967733 w 4048125"/>
              <a:gd name="connsiteY13" fmla="*/ 1331848 h 1331848"/>
              <a:gd name="connsiteX14" fmla="*/ 80390 w 4048125"/>
              <a:gd name="connsiteY14" fmla="*/ 1331848 h 1331848"/>
              <a:gd name="connsiteX15" fmla="*/ 80390 w 4048125"/>
              <a:gd name="connsiteY15" fmla="*/ 1331848 h 1331848"/>
              <a:gd name="connsiteX16" fmla="*/ 0 w 4048125"/>
              <a:gd name="connsiteY16" fmla="*/ 1251458 h 1331848"/>
              <a:gd name="connsiteX17" fmla="*/ 0 w 4048125"/>
              <a:gd name="connsiteY17" fmla="*/ 1251458 h 1331848"/>
              <a:gd name="connsiteX18" fmla="*/ 0 w 4048125"/>
              <a:gd name="connsiteY18" fmla="*/ 80390 h 13318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048125" h="1331848">
                <a:moveTo>
                  <a:pt x="0" y="80390"/>
                </a:moveTo>
                <a:cubicBezTo>
                  <a:pt x="0" y="35940"/>
                  <a:pt x="35940" y="0"/>
                  <a:pt x="80390" y="0"/>
                </a:cubicBezTo>
                <a:cubicBezTo>
                  <a:pt x="80390" y="0"/>
                  <a:pt x="80390" y="0"/>
                  <a:pt x="80390" y="0"/>
                </a:cubicBezTo>
                <a:lnTo>
                  <a:pt x="80390" y="0"/>
                </a:lnTo>
                <a:lnTo>
                  <a:pt x="3967733" y="0"/>
                </a:lnTo>
                <a:lnTo>
                  <a:pt x="3967733" y="0"/>
                </a:lnTo>
                <a:cubicBezTo>
                  <a:pt x="4012183" y="0"/>
                  <a:pt x="4048125" y="35940"/>
                  <a:pt x="4048125" y="80390"/>
                </a:cubicBezTo>
                <a:cubicBezTo>
                  <a:pt x="4048125" y="80390"/>
                  <a:pt x="4048125" y="80390"/>
                  <a:pt x="4048125" y="80390"/>
                </a:cubicBezTo>
                <a:lnTo>
                  <a:pt x="4048125" y="80390"/>
                </a:lnTo>
                <a:lnTo>
                  <a:pt x="4048125" y="1251458"/>
                </a:lnTo>
                <a:lnTo>
                  <a:pt x="4048125" y="1251458"/>
                </a:lnTo>
                <a:cubicBezTo>
                  <a:pt x="4048125" y="1295908"/>
                  <a:pt x="4012183" y="1331848"/>
                  <a:pt x="3967733" y="1331848"/>
                </a:cubicBezTo>
                <a:cubicBezTo>
                  <a:pt x="3967733" y="1331848"/>
                  <a:pt x="3967733" y="1331848"/>
                  <a:pt x="3967733" y="1331848"/>
                </a:cubicBezTo>
                <a:lnTo>
                  <a:pt x="3967733" y="1331848"/>
                </a:lnTo>
                <a:lnTo>
                  <a:pt x="80390" y="1331848"/>
                </a:lnTo>
                <a:lnTo>
                  <a:pt x="80390" y="1331848"/>
                </a:lnTo>
                <a:cubicBezTo>
                  <a:pt x="35940" y="1331848"/>
                  <a:pt x="0" y="1295908"/>
                  <a:pt x="0" y="1251458"/>
                </a:cubicBezTo>
                <a:cubicBezTo>
                  <a:pt x="0" y="1251458"/>
                  <a:pt x="0" y="1251458"/>
                  <a:pt x="0" y="1251458"/>
                </a:cubicBezTo>
                <a:lnTo>
                  <a:pt x="0" y="8039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62475" y="4873625"/>
            <a:ext cx="4048125" cy="1333500"/>
          </a:xfrm>
          <a:custGeom>
            <a:avLst/>
            <a:gdLst>
              <a:gd name="connsiteX0" fmla="*/ 0 w 4048125"/>
              <a:gd name="connsiteY0" fmla="*/ 80517 h 1333500"/>
              <a:gd name="connsiteX1" fmla="*/ 80517 w 4048125"/>
              <a:gd name="connsiteY1" fmla="*/ 0 h 1333500"/>
              <a:gd name="connsiteX2" fmla="*/ 80517 w 4048125"/>
              <a:gd name="connsiteY2" fmla="*/ 0 h 1333500"/>
              <a:gd name="connsiteX3" fmla="*/ 80517 w 4048125"/>
              <a:gd name="connsiteY3" fmla="*/ 0 h 1333500"/>
              <a:gd name="connsiteX4" fmla="*/ 3967606 w 4048125"/>
              <a:gd name="connsiteY4" fmla="*/ 0 h 1333500"/>
              <a:gd name="connsiteX5" fmla="*/ 3967606 w 4048125"/>
              <a:gd name="connsiteY5" fmla="*/ 0 h 1333500"/>
              <a:gd name="connsiteX6" fmla="*/ 4048125 w 4048125"/>
              <a:gd name="connsiteY6" fmla="*/ 80517 h 1333500"/>
              <a:gd name="connsiteX7" fmla="*/ 4048125 w 4048125"/>
              <a:gd name="connsiteY7" fmla="*/ 80517 h 1333500"/>
              <a:gd name="connsiteX8" fmla="*/ 4048125 w 4048125"/>
              <a:gd name="connsiteY8" fmla="*/ 80517 h 1333500"/>
              <a:gd name="connsiteX9" fmla="*/ 4048125 w 4048125"/>
              <a:gd name="connsiteY9" fmla="*/ 1252994 h 1333500"/>
              <a:gd name="connsiteX10" fmla="*/ 4048125 w 4048125"/>
              <a:gd name="connsiteY10" fmla="*/ 1252994 h 1333500"/>
              <a:gd name="connsiteX11" fmla="*/ 3967606 w 4048125"/>
              <a:gd name="connsiteY11" fmla="*/ 1333500 h 1333500"/>
              <a:gd name="connsiteX12" fmla="*/ 3967606 w 4048125"/>
              <a:gd name="connsiteY12" fmla="*/ 1333500 h 1333500"/>
              <a:gd name="connsiteX13" fmla="*/ 3967606 w 4048125"/>
              <a:gd name="connsiteY13" fmla="*/ 1333500 h 1333500"/>
              <a:gd name="connsiteX14" fmla="*/ 80517 w 4048125"/>
              <a:gd name="connsiteY14" fmla="*/ 1333500 h 1333500"/>
              <a:gd name="connsiteX15" fmla="*/ 80517 w 4048125"/>
              <a:gd name="connsiteY15" fmla="*/ 1333500 h 1333500"/>
              <a:gd name="connsiteX16" fmla="*/ 0 w 4048125"/>
              <a:gd name="connsiteY16" fmla="*/ 1252994 h 1333500"/>
              <a:gd name="connsiteX17" fmla="*/ 0 w 4048125"/>
              <a:gd name="connsiteY17" fmla="*/ 1252994 h 1333500"/>
              <a:gd name="connsiteX18" fmla="*/ 0 w 4048125"/>
              <a:gd name="connsiteY18" fmla="*/ 80517 h 133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048125" h="1333500">
                <a:moveTo>
                  <a:pt x="0" y="80517"/>
                </a:moveTo>
                <a:cubicBezTo>
                  <a:pt x="0" y="36067"/>
                  <a:pt x="36067" y="0"/>
                  <a:pt x="80517" y="0"/>
                </a:cubicBezTo>
                <a:cubicBezTo>
                  <a:pt x="80517" y="0"/>
                  <a:pt x="80517" y="0"/>
                  <a:pt x="80517" y="0"/>
                </a:cubicBezTo>
                <a:lnTo>
                  <a:pt x="80517" y="0"/>
                </a:lnTo>
                <a:lnTo>
                  <a:pt x="3967606" y="0"/>
                </a:lnTo>
                <a:lnTo>
                  <a:pt x="3967606" y="0"/>
                </a:lnTo>
                <a:cubicBezTo>
                  <a:pt x="4012056" y="0"/>
                  <a:pt x="4048125" y="36067"/>
                  <a:pt x="4048125" y="80517"/>
                </a:cubicBezTo>
                <a:cubicBezTo>
                  <a:pt x="4048125" y="80517"/>
                  <a:pt x="4048125" y="80517"/>
                  <a:pt x="4048125" y="80517"/>
                </a:cubicBezTo>
                <a:lnTo>
                  <a:pt x="4048125" y="80517"/>
                </a:lnTo>
                <a:lnTo>
                  <a:pt x="4048125" y="1252994"/>
                </a:lnTo>
                <a:lnTo>
                  <a:pt x="4048125" y="1252994"/>
                </a:lnTo>
                <a:cubicBezTo>
                  <a:pt x="4048125" y="1297457"/>
                  <a:pt x="4012056" y="1333500"/>
                  <a:pt x="3967606" y="1333500"/>
                </a:cubicBezTo>
                <a:cubicBezTo>
                  <a:pt x="3967606" y="1333500"/>
                  <a:pt x="3967606" y="1333500"/>
                  <a:pt x="3967606" y="1333500"/>
                </a:cubicBezTo>
                <a:lnTo>
                  <a:pt x="3967606" y="1333500"/>
                </a:lnTo>
                <a:lnTo>
                  <a:pt x="80517" y="1333500"/>
                </a:lnTo>
                <a:lnTo>
                  <a:pt x="80517" y="1333500"/>
                </a:lnTo>
                <a:cubicBezTo>
                  <a:pt x="36067" y="1333500"/>
                  <a:pt x="0" y="1297457"/>
                  <a:pt x="0" y="1252994"/>
                </a:cubicBezTo>
                <a:cubicBezTo>
                  <a:pt x="0" y="1252994"/>
                  <a:pt x="0" y="1252994"/>
                  <a:pt x="0" y="1252994"/>
                </a:cubicBezTo>
                <a:lnTo>
                  <a:pt x="0" y="8051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1000"/>
            <a:ext cx="8864600" cy="5207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57200"/>
            <a:ext cx="74041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Majority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Shoppers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01700" y="1308100"/>
            <a:ext cx="30607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Ever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</a:p>
          <a:p>
            <a:pPr>
              <a:lnSpc>
                <a:spcPts val="1500"/>
              </a:lnSpc>
              <a:tabLst>
                <a:tab pos="317500" algn="l"/>
              </a:tabLst>
            </a:pP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(As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Smartphone)?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727700" y="1308100"/>
            <a:ext cx="16637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Channel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13300" y="2565400"/>
            <a:ext cx="1155700" cy="318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8100" algn="l"/>
                <a:tab pos="101600" algn="l"/>
                <a:tab pos="419100" algn="l"/>
              </a:tabLst>
            </a:pPr>
            <a:r>
              <a:rPr lang="en-US" altLang="zh-CN" dirty="0" smtClean="0"/>
              <a:t>			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In-store: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8100" algn="l"/>
                <a:tab pos="101600" algn="l"/>
                <a:tab pos="4191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</a:p>
          <a:p>
            <a:pPr>
              <a:lnSpc>
                <a:spcPts val="1800"/>
              </a:lnSpc>
              <a:tabLst>
                <a:tab pos="38100" algn="l"/>
                <a:tab pos="101600" algn="l"/>
                <a:tab pos="419100" algn="l"/>
              </a:tabLst>
            </a:pPr>
            <a:r>
              <a:rPr lang="en-US" altLang="zh-CN" dirty="0" smtClean="0"/>
              <a:t>		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computer: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38100" algn="l"/>
                <a:tab pos="101600" algn="l"/>
                <a:tab pos="419100" algn="l"/>
              </a:tabLst>
            </a:pP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184900" y="2514600"/>
            <a:ext cx="711200" cy="332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5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76%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795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59%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795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35%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20700" y="6502400"/>
            <a:ext cx="45339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42900" algn="l"/>
              </a:tabLst>
            </a:pP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Shopping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(3710).</a:t>
            </a:r>
          </a:p>
          <a:p>
            <a:pPr>
              <a:lnSpc>
                <a:spcPts val="900"/>
              </a:lnSpc>
              <a:tabLst>
                <a:tab pos="342900" algn="l"/>
              </a:tabLst>
            </a:pP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Q.</a:t>
            </a:r>
          </a:p>
          <a:p>
            <a:pPr>
              <a:lnSpc>
                <a:spcPts val="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ever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purchased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services...?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20700" y="2476500"/>
            <a:ext cx="3505200" cy="412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2603500" algn="l"/>
                <a:tab pos="2768600" algn="l"/>
              </a:tabLst>
            </a:pPr>
            <a:r>
              <a:rPr lang="en-US" altLang="zh-CN" dirty="0" smtClean="0"/>
              <a:t>		</a:t>
            </a:r>
            <a:r>
              <a:rPr lang="en-US" altLang="zh-CN" sz="18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Yes</a:t>
            </a:r>
          </a:p>
          <a:p>
            <a:pPr>
              <a:lnSpc>
                <a:spcPts val="3300"/>
              </a:lnSpc>
              <a:tabLst>
                <a:tab pos="2603500" algn="l"/>
                <a:tab pos="2768600" algn="l"/>
              </a:tabLst>
            </a:pPr>
            <a:r>
              <a:rPr lang="en-US" altLang="zh-CN" dirty="0" smtClean="0"/>
              <a:t>	</a:t>
            </a:r>
            <a:r>
              <a:rPr lang="en-US" altLang="zh-CN" sz="279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74%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2603500" algn="l"/>
                <a:tab pos="2768600" algn="l"/>
              </a:tabLst>
            </a:pP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246757" y="2695575"/>
            <a:ext cx="19050" cy="814323"/>
          </a:xfrm>
          <a:custGeom>
            <a:avLst/>
            <a:gdLst>
              <a:gd name="connsiteX0" fmla="*/ 8000 w 19050"/>
              <a:gd name="connsiteY0" fmla="*/ 6350 h 814323"/>
              <a:gd name="connsiteX1" fmla="*/ 6350 w 19050"/>
              <a:gd name="connsiteY1" fmla="*/ 807973 h 814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50" h="814323">
                <a:moveTo>
                  <a:pt x="8000" y="6350"/>
                </a:moveTo>
                <a:lnTo>
                  <a:pt x="6350" y="807973"/>
                </a:lnTo>
              </a:path>
            </a:pathLst>
          </a:custGeom>
          <a:ln w="12700">
            <a:solidFill>
              <a:srgbClr val="7d7d7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159500"/>
            <a:ext cx="1778000" cy="520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8700" y="0"/>
            <a:ext cx="56388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63800" y="2794000"/>
            <a:ext cx="12065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5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5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website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14400" y="2933700"/>
            <a:ext cx="12065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27%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69900"/>
            <a:ext cx="61341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Shoppers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Via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Websites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5410200"/>
            <a:ext cx="35179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ts val="9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(3731)</a:t>
            </a:r>
          </a:p>
          <a:p>
            <a:pPr>
              <a:lnSpc>
                <a:spcPts val="9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shopping,</a:t>
            </a:r>
          </a:p>
          <a:p>
            <a:pPr>
              <a:lnSpc>
                <a:spcPts val="9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ever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purchased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services...?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37831" y="2065401"/>
            <a:ext cx="19050" cy="814323"/>
          </a:xfrm>
          <a:custGeom>
            <a:avLst/>
            <a:gdLst>
              <a:gd name="connsiteX0" fmla="*/ 8001 w 19050"/>
              <a:gd name="connsiteY0" fmla="*/ 6350 h 814323"/>
              <a:gd name="connsiteX1" fmla="*/ 6350 w 19050"/>
              <a:gd name="connsiteY1" fmla="*/ 807973 h 814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50" h="814323">
                <a:moveTo>
                  <a:pt x="8001" y="6350"/>
                </a:moveTo>
                <a:lnTo>
                  <a:pt x="6350" y="807973"/>
                </a:lnTo>
              </a:path>
            </a:pathLst>
          </a:custGeom>
          <a:ln w="12700">
            <a:solidFill>
              <a:srgbClr val="7d7d7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242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51700" y="2159000"/>
            <a:ext cx="12065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5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5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app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702300" y="2311400"/>
            <a:ext cx="12065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22%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57200"/>
            <a:ext cx="7124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Shoppers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Apps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7500" y="5448300"/>
            <a:ext cx="35179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ts val="11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(3731)</a:t>
            </a:r>
          </a:p>
          <a:p>
            <a:pPr>
              <a:lnSpc>
                <a:spcPts val="900"/>
              </a:lnSpc>
              <a:tabLst>
							</a:tabLst>
            </a:pP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shopping,</a:t>
            </a:r>
          </a:p>
          <a:p>
            <a:pPr>
              <a:lnSpc>
                <a:spcPts val="9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ever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purchased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services...?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03400"/>
            <a:ext cx="8394700" cy="4876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69900"/>
            <a:ext cx="78994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Shoppers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Spent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Roughly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$300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Purchases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Year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651500" y="1320800"/>
            <a:ext cx="22860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Top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Purchases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Year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1498600"/>
            <a:ext cx="4368800" cy="480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635000" algn="l"/>
                <a:tab pos="1244600" algn="l"/>
                <a:tab pos="1358900" algn="l"/>
                <a:tab pos="16002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Amount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Spent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</a:p>
          <a:p>
            <a:pPr>
              <a:lnSpc>
                <a:spcPts val="1500"/>
              </a:lnSpc>
              <a:tabLst>
                <a:tab pos="635000" algn="l"/>
                <a:tab pos="1244600" algn="l"/>
                <a:tab pos="1358900" algn="l"/>
                <a:tab pos="1600200" algn="l"/>
              </a:tabLst>
            </a:pPr>
            <a:r>
              <a:rPr lang="en-US" altLang="zh-CN" dirty="0" smtClean="0"/>
              <a:t>			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Purchases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(Past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Year)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635000" algn="l"/>
                <a:tab pos="1244600" algn="l"/>
                <a:tab pos="1358900" algn="l"/>
                <a:tab pos="1600200" algn="l"/>
              </a:tabLst>
            </a:pPr>
            <a:r>
              <a:rPr lang="en-US" altLang="zh-CN" dirty="0" smtClean="0"/>
              <a:t>				</a:t>
            </a:r>
            <a:r>
              <a:rPr lang="en-US" altLang="zh-CN" sz="15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Median:</a:t>
            </a:r>
          </a:p>
          <a:p>
            <a:pPr>
              <a:lnSpc>
                <a:spcPts val="5000"/>
              </a:lnSpc>
              <a:tabLst>
                <a:tab pos="635000" algn="l"/>
                <a:tab pos="1244600" algn="l"/>
                <a:tab pos="1358900" algn="l"/>
                <a:tab pos="1600200" algn="l"/>
              </a:tabLst>
            </a:pPr>
            <a:r>
              <a:rPr lang="en-US" altLang="zh-CN" dirty="0" smtClean="0"/>
              <a:t>		</a:t>
            </a:r>
            <a:r>
              <a:rPr lang="en-US" altLang="zh-CN" sz="4406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$300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635000" algn="l"/>
                <a:tab pos="1244600" algn="l"/>
                <a:tab pos="1358900" algn="l"/>
                <a:tab pos="16002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ts val="900"/>
              </a:lnSpc>
              <a:tabLst>
                <a:tab pos="635000" algn="l"/>
                <a:tab pos="1244600" algn="l"/>
                <a:tab pos="1358900" algn="l"/>
                <a:tab pos="16002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Purchased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Website</a:t>
            </a:r>
          </a:p>
          <a:p>
            <a:pPr>
              <a:lnSpc>
                <a:spcPts val="900"/>
              </a:lnSpc>
              <a:tabLst>
                <a:tab pos="635000" algn="l"/>
                <a:tab pos="1244600" algn="l"/>
                <a:tab pos="1358900" algn="l"/>
                <a:tab pos="16002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(1255).</a:t>
            </a:r>
          </a:p>
          <a:p>
            <a:pPr>
              <a:lnSpc>
                <a:spcPts val="900"/>
              </a:lnSpc>
              <a:tabLst>
                <a:tab pos="635000" algn="l"/>
                <a:tab pos="1244600" algn="l"/>
                <a:tab pos="1358900" algn="l"/>
                <a:tab pos="16002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purchases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year?</a:t>
            </a:r>
          </a:p>
          <a:p>
            <a:pPr>
              <a:lnSpc>
                <a:spcPts val="900"/>
              </a:lnSpc>
              <a:tabLst>
                <a:tab pos="635000" algn="l"/>
                <a:tab pos="1244600" algn="l"/>
                <a:tab pos="1358900" algn="l"/>
                <a:tab pos="16002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approximately,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spent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purchases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  <a:p>
            <a:pPr>
              <a:lnSpc>
                <a:spcPts val="900"/>
              </a:lnSpc>
              <a:tabLst>
                <a:tab pos="635000" algn="l"/>
                <a:tab pos="1244600" algn="l"/>
                <a:tab pos="1358900" algn="l"/>
                <a:tab pos="16002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year?</a:t>
            </a:r>
          </a:p>
          <a:p>
            <a:pPr>
              <a:lnSpc>
                <a:spcPts val="900"/>
              </a:lnSpc>
              <a:tabLst>
                <a:tab pos="635000" algn="l"/>
                <a:tab pos="1244600" algn="l"/>
                <a:tab pos="1358900" algn="l"/>
                <a:tab pos="16002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*Note: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Exlcludes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those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“Have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year”.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600"/>
            <a:ext cx="3505200" cy="637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1700" y="3733800"/>
            <a:ext cx="1600200" cy="2197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771900" y="2882900"/>
            <a:ext cx="26797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Reaching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4300"/>
              </a:lnSpc>
              <a:tabLst>
							</a:tabLst>
            </a:pPr>
            <a:r>
              <a:rPr lang="en-US" altLang="zh-CN" sz="36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User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362200" y="1917700"/>
            <a:ext cx="1473200" cy="412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Mouth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598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Saw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something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Store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Saw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Traditional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8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Media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47800" y="1879600"/>
            <a:ext cx="762000" cy="429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000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61%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3000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44%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3000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18%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3002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68%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3002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27%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13600" y="1625600"/>
            <a:ext cx="2032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51%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97500" y="1625600"/>
            <a:ext cx="6350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Friends/family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08800" y="2120900"/>
            <a:ext cx="368300" cy="298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50800" algn="l"/>
                <a:tab pos="88900" algn="l"/>
                <a:tab pos="152400" algn="l"/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38%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50800" algn="l"/>
                <a:tab pos="88900" algn="l"/>
                <a:tab pos="152400" algn="l"/>
                <a:tab pos="177800" algn="l"/>
              </a:tabLst>
            </a:pPr>
            <a:r>
              <a:rPr lang="en-US" altLang="zh-CN" dirty="0" smtClean="0"/>
              <a:t>			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44%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50800" algn="l"/>
                <a:tab pos="88900" algn="l"/>
                <a:tab pos="152400" algn="l"/>
                <a:tab pos="177800" algn="l"/>
              </a:tabLst>
            </a:pPr>
            <a:r>
              <a:rPr lang="en-US" altLang="zh-CN" dirty="0" smtClean="0"/>
              <a:t>		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43%</a:t>
            </a:r>
          </a:p>
          <a:p>
            <a:pPr>
              <a:lnSpc>
                <a:spcPts val="1200"/>
              </a:lnSpc>
              <a:tabLst>
                <a:tab pos="50800" algn="l"/>
                <a:tab pos="88900" algn="l"/>
                <a:tab pos="152400" algn="l"/>
                <a:tab pos="177800" algn="l"/>
              </a:tabLst>
            </a:pPr>
            <a:r>
              <a:rPr lang="en-US" altLang="zh-CN" dirty="0" smtClean="0"/>
              <a:t>	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40%</a:t>
            </a:r>
          </a:p>
          <a:p>
            <a:pPr>
              <a:lnSpc>
                <a:spcPts val="1200"/>
              </a:lnSpc>
              <a:tabLst>
                <a:tab pos="50800" algn="l"/>
                <a:tab pos="88900" algn="l"/>
                <a:tab pos="152400" algn="l"/>
                <a:tab pos="177800" algn="l"/>
              </a:tabLst>
            </a:pP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35%</a:t>
            </a:r>
          </a:p>
          <a:p>
            <a:pPr>
              <a:lnSpc>
                <a:spcPts val="1200"/>
              </a:lnSpc>
              <a:tabLst>
                <a:tab pos="50800" algn="l"/>
                <a:tab pos="88900" algn="l"/>
                <a:tab pos="152400" algn="l"/>
                <a:tab pos="177800" algn="l"/>
              </a:tabLst>
            </a:pP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36%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54800" y="5067300"/>
            <a:ext cx="2032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22%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00600" y="2120900"/>
            <a:ext cx="1231900" cy="313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101600" algn="l"/>
                <a:tab pos="444500" algn="l"/>
                <a:tab pos="660400" algn="l"/>
                <a:tab pos="838200" algn="l"/>
                <a:tab pos="977900" algn="l"/>
                <a:tab pos="1054100" algn="l"/>
              </a:tabLst>
            </a:pPr>
            <a:r>
              <a:rPr lang="en-US" altLang="zh-CN" dirty="0" smtClean="0"/>
              <a:t>	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networking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101600" algn="l"/>
                <a:tab pos="444500" algn="l"/>
                <a:tab pos="660400" algn="l"/>
                <a:tab pos="838200" algn="l"/>
                <a:tab pos="977900" algn="l"/>
                <a:tab pos="1054100" algn="l"/>
              </a:tabLst>
            </a:pPr>
            <a:r>
              <a:rPr lang="en-US" altLang="zh-CN" dirty="0" smtClean="0"/>
              <a:t>		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Saw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Store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101600" algn="l"/>
                <a:tab pos="444500" algn="l"/>
                <a:tab pos="660400" algn="l"/>
                <a:tab pos="838200" algn="l"/>
                <a:tab pos="977900" algn="l"/>
                <a:tab pos="1054100" algn="l"/>
              </a:tabLst>
            </a:pPr>
            <a:r>
              <a:rPr lang="en-US" altLang="zh-CN" dirty="0" smtClean="0"/>
              <a:t>	</a:t>
            </a:r>
            <a:r>
              <a:rPr lang="en-US" altLang="zh-CN" sz="806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commercial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program</a:t>
            </a:r>
          </a:p>
          <a:p>
            <a:pPr>
              <a:lnSpc>
                <a:spcPts val="1200"/>
              </a:lnSpc>
              <a:tabLst>
                <a:tab pos="101600" algn="l"/>
                <a:tab pos="444500" algn="l"/>
                <a:tab pos="660400" algn="l"/>
                <a:tab pos="838200" algn="l"/>
                <a:tab pos="977900" algn="l"/>
                <a:tab pos="1054100" algn="l"/>
              </a:tabLst>
            </a:pPr>
            <a:r>
              <a:rPr lang="en-US" altLang="zh-CN" dirty="0" smtClean="0"/>
              <a:t>					</a:t>
            </a:r>
            <a:r>
              <a:rPr lang="en-US" altLang="zh-CN" sz="806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Radio</a:t>
            </a:r>
          </a:p>
          <a:p>
            <a:pPr>
              <a:lnSpc>
                <a:spcPts val="1200"/>
              </a:lnSpc>
              <a:tabLst>
                <a:tab pos="101600" algn="l"/>
                <a:tab pos="444500" algn="l"/>
                <a:tab pos="660400" algn="l"/>
                <a:tab pos="838200" algn="l"/>
                <a:tab pos="977900" algn="l"/>
                <a:tab pos="1054100" algn="l"/>
              </a:tabLst>
            </a:pPr>
            <a:r>
              <a:rPr lang="en-US" altLang="zh-CN" sz="806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magazine/newspaper</a:t>
            </a:r>
          </a:p>
          <a:p>
            <a:pPr>
              <a:lnSpc>
                <a:spcPts val="1200"/>
              </a:lnSpc>
              <a:tabLst>
                <a:tab pos="101600" algn="l"/>
                <a:tab pos="444500" algn="l"/>
                <a:tab pos="660400" algn="l"/>
                <a:tab pos="838200" algn="l"/>
                <a:tab pos="977900" algn="l"/>
                <a:tab pos="1054100" algn="l"/>
              </a:tabLst>
            </a:pPr>
            <a:r>
              <a:rPr lang="en-US" altLang="zh-CN" dirty="0" smtClean="0"/>
              <a:t>				</a:t>
            </a:r>
            <a:r>
              <a:rPr lang="en-US" altLang="zh-CN" sz="806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Billboard</a:t>
            </a:r>
          </a:p>
          <a:p>
            <a:pPr>
              <a:lnSpc>
                <a:spcPts val="1200"/>
              </a:lnSpc>
              <a:tabLst>
                <a:tab pos="101600" algn="l"/>
                <a:tab pos="444500" algn="l"/>
                <a:tab pos="660400" algn="l"/>
                <a:tab pos="838200" algn="l"/>
                <a:tab pos="977900" algn="l"/>
                <a:tab pos="1054100" algn="l"/>
              </a:tabLst>
            </a:pPr>
            <a:r>
              <a:rPr lang="en-US" altLang="zh-CN" dirty="0" smtClean="0"/>
              <a:t>					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482600"/>
            <a:ext cx="81915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2082800" algn="l"/>
              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Cross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Media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Exposure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Influences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20828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Motivations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82800" y="6477000"/>
            <a:ext cx="38354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ever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engine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</a:p>
          <a:p>
            <a:pPr>
              <a:lnSpc>
                <a:spcPts val="9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70100" y="6248400"/>
            <a:ext cx="35052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ts val="8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(4902).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38700"/>
            <a:ext cx="9144000" cy="2019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4897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72300" y="64643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75700" y="64643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8300" y="6451600"/>
            <a:ext cx="50038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(4902).</a:t>
            </a:r>
          </a:p>
          <a:p>
            <a:pPr>
              <a:lnSpc>
                <a:spcPts val="9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ever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engine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8300" y="723900"/>
            <a:ext cx="6438900" cy="588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600"/>
              </a:lnSpc>
              <a:tabLst>
                <a:tab pos="3937000" algn="l"/>
              </a:tabLst>
            </a:pPr>
            <a:r>
              <a:rPr lang="en-US" altLang="zh-CN" dirty="0" smtClean="0"/>
              <a:t>	</a:t>
            </a:r>
            <a:r>
              <a:rPr lang="en-US" altLang="zh-CN" sz="7200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71%</a:t>
            </a:r>
          </a:p>
          <a:p>
            <a:pPr>
              <a:lnSpc>
                <a:spcPts val="3400"/>
              </a:lnSpc>
              <a:tabLst>
                <a:tab pos="39370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</a:p>
          <a:p>
            <a:pPr>
              <a:lnSpc>
                <a:spcPts val="3300"/>
              </a:lnSpc>
              <a:tabLst>
                <a:tab pos="39370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saw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ad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800"/>
              </a:lnSpc>
              <a:tabLst>
                <a:tab pos="39370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24213" y="1692338"/>
            <a:ext cx="1524000" cy="1525523"/>
          </a:xfrm>
          <a:custGeom>
            <a:avLst/>
            <a:gdLst>
              <a:gd name="connsiteX0" fmla="*/ 14287 w 1524000"/>
              <a:gd name="connsiteY0" fmla="*/ 762698 h 1525523"/>
              <a:gd name="connsiteX1" fmla="*/ 761936 w 1524000"/>
              <a:gd name="connsiteY1" fmla="*/ 14287 h 1525523"/>
              <a:gd name="connsiteX2" fmla="*/ 761936 w 1524000"/>
              <a:gd name="connsiteY2" fmla="*/ 14287 h 1525523"/>
              <a:gd name="connsiteX3" fmla="*/ 761936 w 1524000"/>
              <a:gd name="connsiteY3" fmla="*/ 14287 h 1525523"/>
              <a:gd name="connsiteX4" fmla="*/ 1509712 w 1524000"/>
              <a:gd name="connsiteY4" fmla="*/ 762698 h 1525523"/>
              <a:gd name="connsiteX5" fmla="*/ 1509712 w 1524000"/>
              <a:gd name="connsiteY5" fmla="*/ 762698 h 1525523"/>
              <a:gd name="connsiteX6" fmla="*/ 1509712 w 1524000"/>
              <a:gd name="connsiteY6" fmla="*/ 762698 h 1525523"/>
              <a:gd name="connsiteX7" fmla="*/ 761936 w 1524000"/>
              <a:gd name="connsiteY7" fmla="*/ 1511236 h 1525523"/>
              <a:gd name="connsiteX8" fmla="*/ 761936 w 1524000"/>
              <a:gd name="connsiteY8" fmla="*/ 1511236 h 1525523"/>
              <a:gd name="connsiteX9" fmla="*/ 761936 w 1524000"/>
              <a:gd name="connsiteY9" fmla="*/ 1511236 h 1525523"/>
              <a:gd name="connsiteX10" fmla="*/ 14287 w 1524000"/>
              <a:gd name="connsiteY10" fmla="*/ 762698 h 1525523"/>
              <a:gd name="connsiteX11" fmla="*/ 14287 w 1524000"/>
              <a:gd name="connsiteY11" fmla="*/ 762698 h 15255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524000" h="1525523">
                <a:moveTo>
                  <a:pt x="14287" y="762698"/>
                </a:moveTo>
                <a:cubicBezTo>
                  <a:pt x="14287" y="349313"/>
                  <a:pt x="348932" y="14287"/>
                  <a:pt x="761936" y="14287"/>
                </a:cubicBezTo>
                <a:cubicBezTo>
                  <a:pt x="761936" y="14287"/>
                  <a:pt x="761936" y="14287"/>
                  <a:pt x="761936" y="14287"/>
                </a:cubicBezTo>
                <a:lnTo>
                  <a:pt x="761936" y="14287"/>
                </a:lnTo>
                <a:cubicBezTo>
                  <a:pt x="1174940" y="14287"/>
                  <a:pt x="1509712" y="349313"/>
                  <a:pt x="1509712" y="762698"/>
                </a:cubicBezTo>
                <a:cubicBezTo>
                  <a:pt x="1509712" y="762698"/>
                  <a:pt x="1509712" y="762698"/>
                  <a:pt x="1509712" y="762698"/>
                </a:cubicBezTo>
                <a:lnTo>
                  <a:pt x="1509712" y="762698"/>
                </a:lnTo>
                <a:cubicBezTo>
                  <a:pt x="1509712" y="1176083"/>
                  <a:pt x="1174940" y="1511236"/>
                  <a:pt x="761936" y="1511236"/>
                </a:cubicBezTo>
                <a:cubicBezTo>
                  <a:pt x="761936" y="1511236"/>
                  <a:pt x="761936" y="1511236"/>
                  <a:pt x="761936" y="1511236"/>
                </a:cubicBezTo>
                <a:lnTo>
                  <a:pt x="761936" y="1511236"/>
                </a:lnTo>
                <a:cubicBezTo>
                  <a:pt x="348932" y="1511236"/>
                  <a:pt x="14287" y="1176083"/>
                  <a:pt x="14287" y="762698"/>
                </a:cubicBezTo>
                <a:cubicBezTo>
                  <a:pt x="14287" y="762698"/>
                  <a:pt x="14287" y="762698"/>
                  <a:pt x="14287" y="762698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987675" y="3073400"/>
            <a:ext cx="219075" cy="190500"/>
          </a:xfrm>
          <a:custGeom>
            <a:avLst/>
            <a:gdLst>
              <a:gd name="connsiteX0" fmla="*/ 107950 w 219075"/>
              <a:gd name="connsiteY0" fmla="*/ 0 h 190500"/>
              <a:gd name="connsiteX1" fmla="*/ 0 w 219075"/>
              <a:gd name="connsiteY1" fmla="*/ 190500 h 190500"/>
              <a:gd name="connsiteX2" fmla="*/ 219075 w 219075"/>
              <a:gd name="connsiteY2" fmla="*/ 60325 h 190500"/>
              <a:gd name="connsiteX3" fmla="*/ 107950 w 21907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19075" h="190500">
                <a:moveTo>
                  <a:pt x="107950" y="0"/>
                </a:moveTo>
                <a:lnTo>
                  <a:pt x="0" y="190500"/>
                </a:lnTo>
                <a:lnTo>
                  <a:pt x="219075" y="60325"/>
                </a:lnTo>
                <a:lnTo>
                  <a:pt x="107950" y="0"/>
                </a:lnTo>
              </a:path>
            </a:pathLst>
          </a:custGeom>
          <a:solidFill>
            <a:srgbClr val="0033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10126" y="5126037"/>
            <a:ext cx="4589398" cy="1084262"/>
          </a:xfrm>
          <a:custGeom>
            <a:avLst/>
            <a:gdLst>
              <a:gd name="connsiteX0" fmla="*/ 9525 w 4589398"/>
              <a:gd name="connsiteY0" fmla="*/ 1074737 h 1084262"/>
              <a:gd name="connsiteX1" fmla="*/ 4579873 w 4589398"/>
              <a:gd name="connsiteY1" fmla="*/ 1074737 h 1084262"/>
              <a:gd name="connsiteX2" fmla="*/ 4579873 w 4589398"/>
              <a:gd name="connsiteY2" fmla="*/ 9525 h 1084262"/>
              <a:gd name="connsiteX3" fmla="*/ 9525 w 4589398"/>
              <a:gd name="connsiteY3" fmla="*/ 9525 h 1084262"/>
              <a:gd name="connsiteX4" fmla="*/ 9525 w 4589398"/>
              <a:gd name="connsiteY4" fmla="*/ 1074737 h 10842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89398" h="1084262">
                <a:moveTo>
                  <a:pt x="9525" y="1074737"/>
                </a:moveTo>
                <a:lnTo>
                  <a:pt x="4579873" y="1074737"/>
                </a:lnTo>
                <a:lnTo>
                  <a:pt x="4579873" y="9525"/>
                </a:lnTo>
                <a:lnTo>
                  <a:pt x="9525" y="9525"/>
                </a:lnTo>
                <a:lnTo>
                  <a:pt x="9525" y="10747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fbfbf">
                <a:alpha val="10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19651" y="3430651"/>
            <a:ext cx="4591050" cy="501650"/>
          </a:xfrm>
          <a:custGeom>
            <a:avLst/>
            <a:gdLst>
              <a:gd name="connsiteX0" fmla="*/ 9525 w 4591050"/>
              <a:gd name="connsiteY0" fmla="*/ 492125 h 501650"/>
              <a:gd name="connsiteX1" fmla="*/ 4581525 w 4591050"/>
              <a:gd name="connsiteY1" fmla="*/ 492125 h 501650"/>
              <a:gd name="connsiteX2" fmla="*/ 4581525 w 4591050"/>
              <a:gd name="connsiteY2" fmla="*/ 9525 h 501650"/>
              <a:gd name="connsiteX3" fmla="*/ 9525 w 4591050"/>
              <a:gd name="connsiteY3" fmla="*/ 9525 h 501650"/>
              <a:gd name="connsiteX4" fmla="*/ 9525 w 4591050"/>
              <a:gd name="connsiteY4" fmla="*/ 492125 h 5016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91050" h="501650">
                <a:moveTo>
                  <a:pt x="9525" y="492125"/>
                </a:moveTo>
                <a:lnTo>
                  <a:pt x="4581525" y="492125"/>
                </a:lnTo>
                <a:lnTo>
                  <a:pt x="4581525" y="9525"/>
                </a:lnTo>
                <a:lnTo>
                  <a:pt x="9525" y="9525"/>
                </a:lnTo>
                <a:lnTo>
                  <a:pt x="9525" y="4921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f9900">
                <a:alpha val="10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19651" y="1784350"/>
            <a:ext cx="4591050" cy="1612900"/>
          </a:xfrm>
          <a:custGeom>
            <a:avLst/>
            <a:gdLst>
              <a:gd name="connsiteX0" fmla="*/ 9525 w 4591050"/>
              <a:gd name="connsiteY0" fmla="*/ 1603375 h 1612900"/>
              <a:gd name="connsiteX1" fmla="*/ 4581525 w 4591050"/>
              <a:gd name="connsiteY1" fmla="*/ 1603375 h 1612900"/>
              <a:gd name="connsiteX2" fmla="*/ 4581525 w 4591050"/>
              <a:gd name="connsiteY2" fmla="*/ 9525 h 1612900"/>
              <a:gd name="connsiteX3" fmla="*/ 9525 w 4591050"/>
              <a:gd name="connsiteY3" fmla="*/ 9525 h 1612900"/>
              <a:gd name="connsiteX4" fmla="*/ 9525 w 4591050"/>
              <a:gd name="connsiteY4" fmla="*/ 1603375 h 1612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91050" h="1612900">
                <a:moveTo>
                  <a:pt x="9525" y="1603375"/>
                </a:moveTo>
                <a:lnTo>
                  <a:pt x="4581525" y="1603375"/>
                </a:lnTo>
                <a:lnTo>
                  <a:pt x="4581525" y="9525"/>
                </a:lnTo>
                <a:lnTo>
                  <a:pt x="9525" y="9525"/>
                </a:lnTo>
                <a:lnTo>
                  <a:pt x="9525" y="160337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4d99">
                <a:alpha val="10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6500"/>
            <a:ext cx="8331200" cy="5651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57200"/>
            <a:ext cx="59055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Vast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Majority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Notice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054600" y="1460500"/>
            <a:ext cx="25527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Noticed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74800" y="1308100"/>
            <a:ext cx="13843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Notice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Ads</a:t>
            </a:r>
          </a:p>
          <a:p>
            <a:pPr>
              <a:lnSpc>
                <a:spcPts val="18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24200" y="2336800"/>
            <a:ext cx="7112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82%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988300" y="2501900"/>
            <a:ext cx="3556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b="1" dirty="0" smtClean="0">
                <a:solidFill>
                  <a:srgbClr val="1648bf"/>
                </a:solidFill>
                <a:latin typeface="Times New Roman" pitchFamily="18" charset="0"/>
                <a:cs typeface="Times New Roman" pitchFamily="18" charset="0"/>
              </a:rPr>
              <a:t>Display</a:t>
            </a:r>
          </a:p>
          <a:p>
            <a:pPr>
              <a:lnSpc>
                <a:spcPts val="900"/>
              </a:lnSpc>
              <a:tabLst>
							</a:tabLst>
            </a:pPr>
            <a:r>
              <a:rPr lang="en-US" altLang="zh-CN" sz="803" b="1" dirty="0" smtClean="0">
                <a:solidFill>
                  <a:srgbClr val="1648bf"/>
                </a:solidFill>
                <a:latin typeface="Times New Roman" pitchFamily="18" charset="0"/>
                <a:cs typeface="Times New Roman" pitchFamily="18" charset="0"/>
              </a:rPr>
              <a:t>Ads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5900" y="6489700"/>
            <a:ext cx="37465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68300" algn="l"/>
              </a:tabLst>
            </a:pP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6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(5013)</a:t>
            </a:r>
          </a:p>
          <a:p>
            <a:pPr>
              <a:lnSpc>
                <a:spcPts val="900"/>
              </a:lnSpc>
              <a:tabLst>
                <a:tab pos="3683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</a:p>
          <a:p>
            <a:pPr>
              <a:lnSpc>
                <a:spcPts val="0"/>
              </a:lnSpc>
              <a:tabLst>
                <a:tab pos="3683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notice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advertising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5900" y="3657600"/>
            <a:ext cx="8153400" cy="289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7505700" algn="l"/>
                <a:tab pos="7823200" algn="l"/>
              </a:tabLst>
            </a:pPr>
            <a:r>
              <a:rPr lang="en-US" altLang="zh-CN" dirty="0" smtClean="0"/>
              <a:t>		</a:t>
            </a:r>
            <a:r>
              <a:rPr lang="en-US" altLang="zh-CN" sz="803" b="1" dirty="0" smtClean="0">
                <a:solidFill>
                  <a:srgbClr val="775909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</a:p>
          <a:p>
            <a:pPr>
              <a:lnSpc>
                <a:spcPts val="900"/>
              </a:lnSpc>
              <a:tabLst>
                <a:tab pos="7505700" algn="l"/>
                <a:tab pos="7823200" algn="l"/>
              </a:tabLst>
            </a:pPr>
            <a:r>
              <a:rPr lang="en-US" altLang="zh-CN" dirty="0" smtClean="0"/>
              <a:t>		</a:t>
            </a:r>
            <a:r>
              <a:rPr lang="en-US" altLang="zh-CN" sz="803" b="1" dirty="0" smtClean="0">
                <a:solidFill>
                  <a:srgbClr val="775909"/>
                </a:solidFill>
                <a:latin typeface="Times New Roman" pitchFamily="18" charset="0"/>
                <a:cs typeface="Times New Roman" pitchFamily="18" charset="0"/>
              </a:rPr>
              <a:t>Ads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7505700" algn="l"/>
                <a:tab pos="7823200" algn="l"/>
              </a:tabLst>
            </a:pPr>
            <a:r>
              <a:rPr lang="en-US" altLang="zh-CN" dirty="0" smtClean="0"/>
              <a:t>	</a:t>
            </a:r>
            <a:r>
              <a:rPr lang="en-US" altLang="zh-CN" sz="803" b="1" dirty="0" smtClean="0">
                <a:solidFill>
                  <a:srgbClr val="004d13"/>
                </a:solidFill>
                <a:latin typeface="Times New Roman" pitchFamily="18" charset="0"/>
                <a:cs typeface="Times New Roman" pitchFamily="18" charset="0"/>
              </a:rPr>
              <a:t>Location/</a:t>
            </a:r>
          </a:p>
          <a:p>
            <a:pPr>
              <a:lnSpc>
                <a:spcPts val="900"/>
              </a:lnSpc>
              <a:tabLst>
                <a:tab pos="7505700" algn="l"/>
                <a:tab pos="7823200" algn="l"/>
              </a:tabLst>
            </a:pPr>
            <a:r>
              <a:rPr lang="en-US" altLang="zh-CN" dirty="0" smtClean="0"/>
              <a:t>	</a:t>
            </a:r>
            <a:r>
              <a:rPr lang="en-US" altLang="zh-CN" sz="803" b="1" dirty="0" smtClean="0">
                <a:solidFill>
                  <a:srgbClr val="004d13"/>
                </a:solidFill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b="1" dirty="0" smtClean="0">
                <a:solidFill>
                  <a:srgbClr val="004d13"/>
                </a:solidFill>
                <a:latin typeface="Times New Roman" pitchFamily="18" charset="0"/>
                <a:cs typeface="Times New Roman" pitchFamily="18" charset="0"/>
              </a:rPr>
              <a:t>Ads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7505700" algn="l"/>
                <a:tab pos="78232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5814644"/>
            <a:ext cx="2883916" cy="1043355"/>
          </a:xfrm>
          <a:custGeom>
            <a:avLst/>
            <a:gdLst>
              <a:gd name="connsiteX0" fmla="*/ 0 w 2883916"/>
              <a:gd name="connsiteY0" fmla="*/ 1043355 h 1043355"/>
              <a:gd name="connsiteX1" fmla="*/ 2883916 w 2883916"/>
              <a:gd name="connsiteY1" fmla="*/ 1043355 h 1043355"/>
              <a:gd name="connsiteX2" fmla="*/ 2883916 w 2883916"/>
              <a:gd name="connsiteY2" fmla="*/ 0 h 1043355"/>
              <a:gd name="connsiteX3" fmla="*/ 0 w 2883916"/>
              <a:gd name="connsiteY3" fmla="*/ 0 h 1043355"/>
              <a:gd name="connsiteX4" fmla="*/ 0 w 2883916"/>
              <a:gd name="connsiteY4" fmla="*/ 1043355 h 10433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83916" h="1043355">
                <a:moveTo>
                  <a:pt x="0" y="1043355"/>
                </a:moveTo>
                <a:lnTo>
                  <a:pt x="2883916" y="1043355"/>
                </a:lnTo>
                <a:lnTo>
                  <a:pt x="2883916" y="0"/>
                </a:lnTo>
                <a:lnTo>
                  <a:pt x="0" y="0"/>
                </a:lnTo>
                <a:lnTo>
                  <a:pt x="0" y="104335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3400" y="1424939"/>
            <a:ext cx="8077200" cy="1005839"/>
          </a:xfrm>
          <a:custGeom>
            <a:avLst/>
            <a:gdLst>
              <a:gd name="connsiteX0" fmla="*/ 0 w 8077200"/>
              <a:gd name="connsiteY0" fmla="*/ 167640 h 1005839"/>
              <a:gd name="connsiteX1" fmla="*/ 167640 w 8077200"/>
              <a:gd name="connsiteY1" fmla="*/ 0 h 1005839"/>
              <a:gd name="connsiteX2" fmla="*/ 167640 w 8077200"/>
              <a:gd name="connsiteY2" fmla="*/ 0 h 1005839"/>
              <a:gd name="connsiteX3" fmla="*/ 167640 w 8077200"/>
              <a:gd name="connsiteY3" fmla="*/ 0 h 1005839"/>
              <a:gd name="connsiteX4" fmla="*/ 7909559 w 8077200"/>
              <a:gd name="connsiteY4" fmla="*/ 0 h 1005839"/>
              <a:gd name="connsiteX5" fmla="*/ 7909559 w 8077200"/>
              <a:gd name="connsiteY5" fmla="*/ 0 h 1005839"/>
              <a:gd name="connsiteX6" fmla="*/ 8077200 w 8077200"/>
              <a:gd name="connsiteY6" fmla="*/ 167640 h 1005839"/>
              <a:gd name="connsiteX7" fmla="*/ 8077200 w 8077200"/>
              <a:gd name="connsiteY7" fmla="*/ 167640 h 1005839"/>
              <a:gd name="connsiteX8" fmla="*/ 8077200 w 8077200"/>
              <a:gd name="connsiteY8" fmla="*/ 167640 h 1005839"/>
              <a:gd name="connsiteX9" fmla="*/ 8077200 w 8077200"/>
              <a:gd name="connsiteY9" fmla="*/ 838200 h 1005839"/>
              <a:gd name="connsiteX10" fmla="*/ 8077200 w 8077200"/>
              <a:gd name="connsiteY10" fmla="*/ 838200 h 1005839"/>
              <a:gd name="connsiteX11" fmla="*/ 7909559 w 8077200"/>
              <a:gd name="connsiteY11" fmla="*/ 1005839 h 1005839"/>
              <a:gd name="connsiteX12" fmla="*/ 7909559 w 8077200"/>
              <a:gd name="connsiteY12" fmla="*/ 1005839 h 1005839"/>
              <a:gd name="connsiteX13" fmla="*/ 7909559 w 8077200"/>
              <a:gd name="connsiteY13" fmla="*/ 1005839 h 1005839"/>
              <a:gd name="connsiteX14" fmla="*/ 167640 w 8077200"/>
              <a:gd name="connsiteY14" fmla="*/ 1005839 h 1005839"/>
              <a:gd name="connsiteX15" fmla="*/ 167640 w 8077200"/>
              <a:gd name="connsiteY15" fmla="*/ 1005839 h 1005839"/>
              <a:gd name="connsiteX16" fmla="*/ 0 w 8077200"/>
              <a:gd name="connsiteY16" fmla="*/ 838200 h 1005839"/>
              <a:gd name="connsiteX17" fmla="*/ 0 w 8077200"/>
              <a:gd name="connsiteY17" fmla="*/ 838200 h 1005839"/>
              <a:gd name="connsiteX18" fmla="*/ 0 w 8077200"/>
              <a:gd name="connsiteY18" fmla="*/ 167640 h 10058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8077200" h="1005839">
                <a:moveTo>
                  <a:pt x="0" y="167640"/>
                </a:moveTo>
                <a:cubicBezTo>
                  <a:pt x="0" y="75057"/>
                  <a:pt x="75056" y="0"/>
                  <a:pt x="167640" y="0"/>
                </a:cubicBezTo>
                <a:cubicBezTo>
                  <a:pt x="167640" y="0"/>
                  <a:pt x="167640" y="0"/>
                  <a:pt x="167640" y="0"/>
                </a:cubicBezTo>
                <a:lnTo>
                  <a:pt x="167640" y="0"/>
                </a:lnTo>
                <a:lnTo>
                  <a:pt x="7909559" y="0"/>
                </a:lnTo>
                <a:lnTo>
                  <a:pt x="7909559" y="0"/>
                </a:lnTo>
                <a:cubicBezTo>
                  <a:pt x="8002143" y="0"/>
                  <a:pt x="8077200" y="75057"/>
                  <a:pt x="8077200" y="167640"/>
                </a:cubicBezTo>
                <a:cubicBezTo>
                  <a:pt x="8077200" y="167640"/>
                  <a:pt x="8077200" y="167640"/>
                  <a:pt x="8077200" y="167640"/>
                </a:cubicBezTo>
                <a:lnTo>
                  <a:pt x="8077200" y="167640"/>
                </a:lnTo>
                <a:lnTo>
                  <a:pt x="8077200" y="838200"/>
                </a:lnTo>
                <a:lnTo>
                  <a:pt x="8077200" y="838200"/>
                </a:lnTo>
                <a:cubicBezTo>
                  <a:pt x="8077200" y="930783"/>
                  <a:pt x="8002143" y="1005839"/>
                  <a:pt x="7909559" y="1005839"/>
                </a:cubicBezTo>
                <a:cubicBezTo>
                  <a:pt x="7909559" y="1005839"/>
                  <a:pt x="7909559" y="1005839"/>
                  <a:pt x="7909559" y="1005839"/>
                </a:cubicBezTo>
                <a:lnTo>
                  <a:pt x="7909559" y="1005839"/>
                </a:lnTo>
                <a:lnTo>
                  <a:pt x="167640" y="1005839"/>
                </a:lnTo>
                <a:lnTo>
                  <a:pt x="167640" y="1005839"/>
                </a:lnTo>
                <a:cubicBezTo>
                  <a:pt x="75056" y="1005839"/>
                  <a:pt x="0" y="930783"/>
                  <a:pt x="0" y="838200"/>
                </a:cubicBezTo>
                <a:cubicBezTo>
                  <a:pt x="0" y="838200"/>
                  <a:pt x="0" y="838200"/>
                  <a:pt x="0" y="838200"/>
                </a:cubicBezTo>
                <a:lnTo>
                  <a:pt x="0" y="16764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2886" y="1455102"/>
            <a:ext cx="909497" cy="909574"/>
          </a:xfrm>
          <a:custGeom>
            <a:avLst/>
            <a:gdLst>
              <a:gd name="connsiteX0" fmla="*/ 14287 w 909497"/>
              <a:gd name="connsiteY0" fmla="*/ 454723 h 909574"/>
              <a:gd name="connsiteX1" fmla="*/ 454761 w 909497"/>
              <a:gd name="connsiteY1" fmla="*/ 14287 h 909574"/>
              <a:gd name="connsiteX2" fmla="*/ 454761 w 909497"/>
              <a:gd name="connsiteY2" fmla="*/ 14287 h 909574"/>
              <a:gd name="connsiteX3" fmla="*/ 454761 w 909497"/>
              <a:gd name="connsiteY3" fmla="*/ 14287 h 909574"/>
              <a:gd name="connsiteX4" fmla="*/ 895210 w 909497"/>
              <a:gd name="connsiteY4" fmla="*/ 454723 h 909574"/>
              <a:gd name="connsiteX5" fmla="*/ 895210 w 909497"/>
              <a:gd name="connsiteY5" fmla="*/ 454723 h 909574"/>
              <a:gd name="connsiteX6" fmla="*/ 895210 w 909497"/>
              <a:gd name="connsiteY6" fmla="*/ 454723 h 909574"/>
              <a:gd name="connsiteX7" fmla="*/ 454761 w 909497"/>
              <a:gd name="connsiteY7" fmla="*/ 895286 h 909574"/>
              <a:gd name="connsiteX8" fmla="*/ 454761 w 909497"/>
              <a:gd name="connsiteY8" fmla="*/ 895286 h 909574"/>
              <a:gd name="connsiteX9" fmla="*/ 454761 w 909497"/>
              <a:gd name="connsiteY9" fmla="*/ 895286 h 909574"/>
              <a:gd name="connsiteX10" fmla="*/ 14287 w 909497"/>
              <a:gd name="connsiteY10" fmla="*/ 454723 h 909574"/>
              <a:gd name="connsiteX11" fmla="*/ 14287 w 909497"/>
              <a:gd name="connsiteY11" fmla="*/ 454723 h 9095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09497" h="909574">
                <a:moveTo>
                  <a:pt x="14287" y="454723"/>
                </a:moveTo>
                <a:cubicBezTo>
                  <a:pt x="14287" y="211518"/>
                  <a:pt x="211493" y="14287"/>
                  <a:pt x="454761" y="14287"/>
                </a:cubicBezTo>
                <a:cubicBezTo>
                  <a:pt x="454761" y="14287"/>
                  <a:pt x="454761" y="14287"/>
                  <a:pt x="454761" y="14287"/>
                </a:cubicBezTo>
                <a:lnTo>
                  <a:pt x="454761" y="14287"/>
                </a:lnTo>
                <a:cubicBezTo>
                  <a:pt x="697979" y="14287"/>
                  <a:pt x="895210" y="211518"/>
                  <a:pt x="895210" y="454723"/>
                </a:cubicBezTo>
                <a:cubicBezTo>
                  <a:pt x="895210" y="454723"/>
                  <a:pt x="895210" y="454723"/>
                  <a:pt x="895210" y="454723"/>
                </a:cubicBezTo>
                <a:lnTo>
                  <a:pt x="895210" y="454723"/>
                </a:lnTo>
                <a:cubicBezTo>
                  <a:pt x="895210" y="698055"/>
                  <a:pt x="697979" y="895286"/>
                  <a:pt x="454761" y="895286"/>
                </a:cubicBezTo>
                <a:cubicBezTo>
                  <a:pt x="454761" y="895286"/>
                  <a:pt x="454761" y="895286"/>
                  <a:pt x="454761" y="895286"/>
                </a:cubicBezTo>
                <a:lnTo>
                  <a:pt x="454761" y="895286"/>
                </a:lnTo>
                <a:cubicBezTo>
                  <a:pt x="211493" y="895286"/>
                  <a:pt x="14287" y="698055"/>
                  <a:pt x="14287" y="454723"/>
                </a:cubicBezTo>
                <a:cubicBezTo>
                  <a:pt x="14287" y="454723"/>
                  <a:pt x="14287" y="454723"/>
                  <a:pt x="14287" y="454723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3400" y="2526919"/>
            <a:ext cx="8077200" cy="1005840"/>
          </a:xfrm>
          <a:custGeom>
            <a:avLst/>
            <a:gdLst>
              <a:gd name="connsiteX0" fmla="*/ 0 w 8077200"/>
              <a:gd name="connsiteY0" fmla="*/ 167639 h 1005840"/>
              <a:gd name="connsiteX1" fmla="*/ 167640 w 8077200"/>
              <a:gd name="connsiteY1" fmla="*/ 0 h 1005840"/>
              <a:gd name="connsiteX2" fmla="*/ 167640 w 8077200"/>
              <a:gd name="connsiteY2" fmla="*/ 0 h 1005840"/>
              <a:gd name="connsiteX3" fmla="*/ 167640 w 8077200"/>
              <a:gd name="connsiteY3" fmla="*/ 0 h 1005840"/>
              <a:gd name="connsiteX4" fmla="*/ 7909559 w 8077200"/>
              <a:gd name="connsiteY4" fmla="*/ 0 h 1005840"/>
              <a:gd name="connsiteX5" fmla="*/ 7909559 w 8077200"/>
              <a:gd name="connsiteY5" fmla="*/ 0 h 1005840"/>
              <a:gd name="connsiteX6" fmla="*/ 8077200 w 8077200"/>
              <a:gd name="connsiteY6" fmla="*/ 167639 h 1005840"/>
              <a:gd name="connsiteX7" fmla="*/ 8077200 w 8077200"/>
              <a:gd name="connsiteY7" fmla="*/ 167639 h 1005840"/>
              <a:gd name="connsiteX8" fmla="*/ 8077200 w 8077200"/>
              <a:gd name="connsiteY8" fmla="*/ 167639 h 1005840"/>
              <a:gd name="connsiteX9" fmla="*/ 8077200 w 8077200"/>
              <a:gd name="connsiteY9" fmla="*/ 838200 h 1005840"/>
              <a:gd name="connsiteX10" fmla="*/ 8077200 w 8077200"/>
              <a:gd name="connsiteY10" fmla="*/ 838200 h 1005840"/>
              <a:gd name="connsiteX11" fmla="*/ 7909559 w 8077200"/>
              <a:gd name="connsiteY11" fmla="*/ 1005840 h 1005840"/>
              <a:gd name="connsiteX12" fmla="*/ 7909559 w 8077200"/>
              <a:gd name="connsiteY12" fmla="*/ 1005840 h 1005840"/>
              <a:gd name="connsiteX13" fmla="*/ 7909559 w 8077200"/>
              <a:gd name="connsiteY13" fmla="*/ 1005840 h 1005840"/>
              <a:gd name="connsiteX14" fmla="*/ 167640 w 8077200"/>
              <a:gd name="connsiteY14" fmla="*/ 1005840 h 1005840"/>
              <a:gd name="connsiteX15" fmla="*/ 167640 w 8077200"/>
              <a:gd name="connsiteY15" fmla="*/ 1005840 h 1005840"/>
              <a:gd name="connsiteX16" fmla="*/ 0 w 8077200"/>
              <a:gd name="connsiteY16" fmla="*/ 838200 h 1005840"/>
              <a:gd name="connsiteX17" fmla="*/ 0 w 8077200"/>
              <a:gd name="connsiteY17" fmla="*/ 838200 h 1005840"/>
              <a:gd name="connsiteX18" fmla="*/ 0 w 8077200"/>
              <a:gd name="connsiteY18" fmla="*/ 167639 h 1005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8077200" h="1005840">
                <a:moveTo>
                  <a:pt x="0" y="167639"/>
                </a:moveTo>
                <a:cubicBezTo>
                  <a:pt x="0" y="75057"/>
                  <a:pt x="75056" y="0"/>
                  <a:pt x="167640" y="0"/>
                </a:cubicBezTo>
                <a:cubicBezTo>
                  <a:pt x="167640" y="0"/>
                  <a:pt x="167640" y="0"/>
                  <a:pt x="167640" y="0"/>
                </a:cubicBezTo>
                <a:lnTo>
                  <a:pt x="167640" y="0"/>
                </a:lnTo>
                <a:lnTo>
                  <a:pt x="7909559" y="0"/>
                </a:lnTo>
                <a:lnTo>
                  <a:pt x="7909559" y="0"/>
                </a:lnTo>
                <a:cubicBezTo>
                  <a:pt x="8002143" y="0"/>
                  <a:pt x="8077200" y="75057"/>
                  <a:pt x="8077200" y="167639"/>
                </a:cubicBezTo>
                <a:cubicBezTo>
                  <a:pt x="8077200" y="167639"/>
                  <a:pt x="8077200" y="167639"/>
                  <a:pt x="8077200" y="167639"/>
                </a:cubicBezTo>
                <a:lnTo>
                  <a:pt x="8077200" y="167639"/>
                </a:lnTo>
                <a:lnTo>
                  <a:pt x="8077200" y="838200"/>
                </a:lnTo>
                <a:lnTo>
                  <a:pt x="8077200" y="838200"/>
                </a:lnTo>
                <a:cubicBezTo>
                  <a:pt x="8077200" y="930783"/>
                  <a:pt x="8002143" y="1005840"/>
                  <a:pt x="7909559" y="1005840"/>
                </a:cubicBezTo>
                <a:cubicBezTo>
                  <a:pt x="7909559" y="1005840"/>
                  <a:pt x="7909559" y="1005840"/>
                  <a:pt x="7909559" y="1005840"/>
                </a:cubicBezTo>
                <a:lnTo>
                  <a:pt x="7909559" y="1005840"/>
                </a:lnTo>
                <a:lnTo>
                  <a:pt x="167640" y="1005840"/>
                </a:lnTo>
                <a:lnTo>
                  <a:pt x="167640" y="1005840"/>
                </a:lnTo>
                <a:cubicBezTo>
                  <a:pt x="75056" y="1005840"/>
                  <a:pt x="0" y="930783"/>
                  <a:pt x="0" y="838200"/>
                </a:cubicBezTo>
                <a:cubicBezTo>
                  <a:pt x="0" y="838200"/>
                  <a:pt x="0" y="838200"/>
                  <a:pt x="0" y="838200"/>
                </a:cubicBezTo>
                <a:lnTo>
                  <a:pt x="0" y="16763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2886" y="2554541"/>
            <a:ext cx="909497" cy="909574"/>
          </a:xfrm>
          <a:custGeom>
            <a:avLst/>
            <a:gdLst>
              <a:gd name="connsiteX0" fmla="*/ 14287 w 909497"/>
              <a:gd name="connsiteY0" fmla="*/ 454850 h 909574"/>
              <a:gd name="connsiteX1" fmla="*/ 454761 w 909497"/>
              <a:gd name="connsiteY1" fmla="*/ 14287 h 909574"/>
              <a:gd name="connsiteX2" fmla="*/ 454761 w 909497"/>
              <a:gd name="connsiteY2" fmla="*/ 14287 h 909574"/>
              <a:gd name="connsiteX3" fmla="*/ 454761 w 909497"/>
              <a:gd name="connsiteY3" fmla="*/ 14287 h 909574"/>
              <a:gd name="connsiteX4" fmla="*/ 895210 w 909497"/>
              <a:gd name="connsiteY4" fmla="*/ 454850 h 909574"/>
              <a:gd name="connsiteX5" fmla="*/ 895210 w 909497"/>
              <a:gd name="connsiteY5" fmla="*/ 454850 h 909574"/>
              <a:gd name="connsiteX6" fmla="*/ 895210 w 909497"/>
              <a:gd name="connsiteY6" fmla="*/ 454850 h 909574"/>
              <a:gd name="connsiteX7" fmla="*/ 454761 w 909497"/>
              <a:gd name="connsiteY7" fmla="*/ 895286 h 909574"/>
              <a:gd name="connsiteX8" fmla="*/ 454761 w 909497"/>
              <a:gd name="connsiteY8" fmla="*/ 895286 h 909574"/>
              <a:gd name="connsiteX9" fmla="*/ 454761 w 909497"/>
              <a:gd name="connsiteY9" fmla="*/ 895286 h 909574"/>
              <a:gd name="connsiteX10" fmla="*/ 14287 w 909497"/>
              <a:gd name="connsiteY10" fmla="*/ 454850 h 909574"/>
              <a:gd name="connsiteX11" fmla="*/ 14287 w 909497"/>
              <a:gd name="connsiteY11" fmla="*/ 454850 h 9095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09497" h="909574">
                <a:moveTo>
                  <a:pt x="14287" y="454850"/>
                </a:moveTo>
                <a:cubicBezTo>
                  <a:pt x="14287" y="211518"/>
                  <a:pt x="211493" y="14287"/>
                  <a:pt x="454761" y="14287"/>
                </a:cubicBezTo>
                <a:cubicBezTo>
                  <a:pt x="454761" y="14287"/>
                  <a:pt x="454761" y="14287"/>
                  <a:pt x="454761" y="14287"/>
                </a:cubicBezTo>
                <a:lnTo>
                  <a:pt x="454761" y="14287"/>
                </a:lnTo>
                <a:cubicBezTo>
                  <a:pt x="697979" y="14287"/>
                  <a:pt x="895210" y="211518"/>
                  <a:pt x="895210" y="454850"/>
                </a:cubicBezTo>
                <a:cubicBezTo>
                  <a:pt x="895210" y="454850"/>
                  <a:pt x="895210" y="454850"/>
                  <a:pt x="895210" y="454850"/>
                </a:cubicBezTo>
                <a:lnTo>
                  <a:pt x="895210" y="454850"/>
                </a:lnTo>
                <a:cubicBezTo>
                  <a:pt x="895210" y="698055"/>
                  <a:pt x="697979" y="895286"/>
                  <a:pt x="454761" y="895286"/>
                </a:cubicBezTo>
                <a:cubicBezTo>
                  <a:pt x="454761" y="895286"/>
                  <a:pt x="454761" y="895286"/>
                  <a:pt x="454761" y="895286"/>
                </a:cubicBezTo>
                <a:lnTo>
                  <a:pt x="454761" y="895286"/>
                </a:lnTo>
                <a:cubicBezTo>
                  <a:pt x="211493" y="895286"/>
                  <a:pt x="14287" y="698055"/>
                  <a:pt x="14287" y="454850"/>
                </a:cubicBezTo>
                <a:cubicBezTo>
                  <a:pt x="14287" y="454850"/>
                  <a:pt x="14287" y="454850"/>
                  <a:pt x="14287" y="45485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3400" y="3628771"/>
            <a:ext cx="8077200" cy="1005840"/>
          </a:xfrm>
          <a:custGeom>
            <a:avLst/>
            <a:gdLst>
              <a:gd name="connsiteX0" fmla="*/ 0 w 8077200"/>
              <a:gd name="connsiteY0" fmla="*/ 167639 h 1005840"/>
              <a:gd name="connsiteX1" fmla="*/ 167640 w 8077200"/>
              <a:gd name="connsiteY1" fmla="*/ 0 h 1005840"/>
              <a:gd name="connsiteX2" fmla="*/ 167640 w 8077200"/>
              <a:gd name="connsiteY2" fmla="*/ 0 h 1005840"/>
              <a:gd name="connsiteX3" fmla="*/ 167640 w 8077200"/>
              <a:gd name="connsiteY3" fmla="*/ 0 h 1005840"/>
              <a:gd name="connsiteX4" fmla="*/ 7909559 w 8077200"/>
              <a:gd name="connsiteY4" fmla="*/ 0 h 1005840"/>
              <a:gd name="connsiteX5" fmla="*/ 7909559 w 8077200"/>
              <a:gd name="connsiteY5" fmla="*/ 0 h 1005840"/>
              <a:gd name="connsiteX6" fmla="*/ 8077200 w 8077200"/>
              <a:gd name="connsiteY6" fmla="*/ 167639 h 1005840"/>
              <a:gd name="connsiteX7" fmla="*/ 8077200 w 8077200"/>
              <a:gd name="connsiteY7" fmla="*/ 167639 h 1005840"/>
              <a:gd name="connsiteX8" fmla="*/ 8077200 w 8077200"/>
              <a:gd name="connsiteY8" fmla="*/ 167639 h 1005840"/>
              <a:gd name="connsiteX9" fmla="*/ 8077200 w 8077200"/>
              <a:gd name="connsiteY9" fmla="*/ 838200 h 1005840"/>
              <a:gd name="connsiteX10" fmla="*/ 8077200 w 8077200"/>
              <a:gd name="connsiteY10" fmla="*/ 838200 h 1005840"/>
              <a:gd name="connsiteX11" fmla="*/ 7909559 w 8077200"/>
              <a:gd name="connsiteY11" fmla="*/ 1005839 h 1005840"/>
              <a:gd name="connsiteX12" fmla="*/ 7909559 w 8077200"/>
              <a:gd name="connsiteY12" fmla="*/ 1005839 h 1005840"/>
              <a:gd name="connsiteX13" fmla="*/ 7909559 w 8077200"/>
              <a:gd name="connsiteY13" fmla="*/ 1005839 h 1005840"/>
              <a:gd name="connsiteX14" fmla="*/ 167640 w 8077200"/>
              <a:gd name="connsiteY14" fmla="*/ 1005839 h 1005840"/>
              <a:gd name="connsiteX15" fmla="*/ 167640 w 8077200"/>
              <a:gd name="connsiteY15" fmla="*/ 1005839 h 1005840"/>
              <a:gd name="connsiteX16" fmla="*/ 0 w 8077200"/>
              <a:gd name="connsiteY16" fmla="*/ 838200 h 1005840"/>
              <a:gd name="connsiteX17" fmla="*/ 0 w 8077200"/>
              <a:gd name="connsiteY17" fmla="*/ 838200 h 1005840"/>
              <a:gd name="connsiteX18" fmla="*/ 0 w 8077200"/>
              <a:gd name="connsiteY18" fmla="*/ 167639 h 1005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8077200" h="1005840">
                <a:moveTo>
                  <a:pt x="0" y="167639"/>
                </a:moveTo>
                <a:cubicBezTo>
                  <a:pt x="0" y="75057"/>
                  <a:pt x="75056" y="0"/>
                  <a:pt x="167640" y="0"/>
                </a:cubicBezTo>
                <a:cubicBezTo>
                  <a:pt x="167640" y="0"/>
                  <a:pt x="167640" y="0"/>
                  <a:pt x="167640" y="0"/>
                </a:cubicBezTo>
                <a:lnTo>
                  <a:pt x="167640" y="0"/>
                </a:lnTo>
                <a:lnTo>
                  <a:pt x="7909559" y="0"/>
                </a:lnTo>
                <a:lnTo>
                  <a:pt x="7909559" y="0"/>
                </a:lnTo>
                <a:cubicBezTo>
                  <a:pt x="8002143" y="0"/>
                  <a:pt x="8077200" y="75057"/>
                  <a:pt x="8077200" y="167639"/>
                </a:cubicBezTo>
                <a:cubicBezTo>
                  <a:pt x="8077200" y="167639"/>
                  <a:pt x="8077200" y="167639"/>
                  <a:pt x="8077200" y="167639"/>
                </a:cubicBezTo>
                <a:lnTo>
                  <a:pt x="8077200" y="167639"/>
                </a:lnTo>
                <a:lnTo>
                  <a:pt x="8077200" y="838200"/>
                </a:lnTo>
                <a:lnTo>
                  <a:pt x="8077200" y="838200"/>
                </a:lnTo>
                <a:cubicBezTo>
                  <a:pt x="8077200" y="930782"/>
                  <a:pt x="8002143" y="1005839"/>
                  <a:pt x="7909559" y="1005839"/>
                </a:cubicBezTo>
                <a:cubicBezTo>
                  <a:pt x="7909559" y="1005839"/>
                  <a:pt x="7909559" y="1005839"/>
                  <a:pt x="7909559" y="1005839"/>
                </a:cubicBezTo>
                <a:lnTo>
                  <a:pt x="7909559" y="1005839"/>
                </a:lnTo>
                <a:lnTo>
                  <a:pt x="167640" y="1005839"/>
                </a:lnTo>
                <a:lnTo>
                  <a:pt x="167640" y="1005839"/>
                </a:lnTo>
                <a:cubicBezTo>
                  <a:pt x="75056" y="1005839"/>
                  <a:pt x="0" y="930782"/>
                  <a:pt x="0" y="838200"/>
                </a:cubicBezTo>
                <a:cubicBezTo>
                  <a:pt x="0" y="838200"/>
                  <a:pt x="0" y="838200"/>
                  <a:pt x="0" y="838200"/>
                </a:cubicBezTo>
                <a:lnTo>
                  <a:pt x="0" y="16763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2886" y="3657663"/>
            <a:ext cx="909497" cy="909573"/>
          </a:xfrm>
          <a:custGeom>
            <a:avLst/>
            <a:gdLst>
              <a:gd name="connsiteX0" fmla="*/ 14287 w 909497"/>
              <a:gd name="connsiteY0" fmla="*/ 454723 h 909573"/>
              <a:gd name="connsiteX1" fmla="*/ 454761 w 909497"/>
              <a:gd name="connsiteY1" fmla="*/ 14287 h 909573"/>
              <a:gd name="connsiteX2" fmla="*/ 454761 w 909497"/>
              <a:gd name="connsiteY2" fmla="*/ 14287 h 909573"/>
              <a:gd name="connsiteX3" fmla="*/ 454761 w 909497"/>
              <a:gd name="connsiteY3" fmla="*/ 14287 h 909573"/>
              <a:gd name="connsiteX4" fmla="*/ 895210 w 909497"/>
              <a:gd name="connsiteY4" fmla="*/ 454723 h 909573"/>
              <a:gd name="connsiteX5" fmla="*/ 895210 w 909497"/>
              <a:gd name="connsiteY5" fmla="*/ 454723 h 909573"/>
              <a:gd name="connsiteX6" fmla="*/ 895210 w 909497"/>
              <a:gd name="connsiteY6" fmla="*/ 454723 h 909573"/>
              <a:gd name="connsiteX7" fmla="*/ 454761 w 909497"/>
              <a:gd name="connsiteY7" fmla="*/ 895286 h 909573"/>
              <a:gd name="connsiteX8" fmla="*/ 454761 w 909497"/>
              <a:gd name="connsiteY8" fmla="*/ 895286 h 909573"/>
              <a:gd name="connsiteX9" fmla="*/ 454761 w 909497"/>
              <a:gd name="connsiteY9" fmla="*/ 895286 h 909573"/>
              <a:gd name="connsiteX10" fmla="*/ 14287 w 909497"/>
              <a:gd name="connsiteY10" fmla="*/ 454723 h 909573"/>
              <a:gd name="connsiteX11" fmla="*/ 14287 w 909497"/>
              <a:gd name="connsiteY11" fmla="*/ 454723 h 9095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09497" h="909573">
                <a:moveTo>
                  <a:pt x="14287" y="454723"/>
                </a:moveTo>
                <a:cubicBezTo>
                  <a:pt x="14287" y="211518"/>
                  <a:pt x="211493" y="14287"/>
                  <a:pt x="454761" y="14287"/>
                </a:cubicBezTo>
                <a:cubicBezTo>
                  <a:pt x="454761" y="14287"/>
                  <a:pt x="454761" y="14287"/>
                  <a:pt x="454761" y="14287"/>
                </a:cubicBezTo>
                <a:lnTo>
                  <a:pt x="454761" y="14287"/>
                </a:lnTo>
                <a:cubicBezTo>
                  <a:pt x="697979" y="14287"/>
                  <a:pt x="895210" y="211518"/>
                  <a:pt x="895210" y="454723"/>
                </a:cubicBezTo>
                <a:cubicBezTo>
                  <a:pt x="895210" y="454723"/>
                  <a:pt x="895210" y="454723"/>
                  <a:pt x="895210" y="454723"/>
                </a:cubicBezTo>
                <a:lnTo>
                  <a:pt x="895210" y="454723"/>
                </a:lnTo>
                <a:cubicBezTo>
                  <a:pt x="895210" y="698055"/>
                  <a:pt x="697979" y="895286"/>
                  <a:pt x="454761" y="895286"/>
                </a:cubicBezTo>
                <a:cubicBezTo>
                  <a:pt x="454761" y="895286"/>
                  <a:pt x="454761" y="895286"/>
                  <a:pt x="454761" y="895286"/>
                </a:cubicBezTo>
                <a:lnTo>
                  <a:pt x="454761" y="895286"/>
                </a:lnTo>
                <a:cubicBezTo>
                  <a:pt x="211493" y="895286"/>
                  <a:pt x="14287" y="698055"/>
                  <a:pt x="14287" y="454723"/>
                </a:cubicBezTo>
                <a:cubicBezTo>
                  <a:pt x="14287" y="454723"/>
                  <a:pt x="14287" y="454723"/>
                  <a:pt x="14287" y="454723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3400" y="4730622"/>
            <a:ext cx="8077200" cy="1005840"/>
          </a:xfrm>
          <a:custGeom>
            <a:avLst/>
            <a:gdLst>
              <a:gd name="connsiteX0" fmla="*/ 0 w 8077200"/>
              <a:gd name="connsiteY0" fmla="*/ 167640 h 1005840"/>
              <a:gd name="connsiteX1" fmla="*/ 167640 w 8077200"/>
              <a:gd name="connsiteY1" fmla="*/ 0 h 1005840"/>
              <a:gd name="connsiteX2" fmla="*/ 167640 w 8077200"/>
              <a:gd name="connsiteY2" fmla="*/ 0 h 1005840"/>
              <a:gd name="connsiteX3" fmla="*/ 167640 w 8077200"/>
              <a:gd name="connsiteY3" fmla="*/ 0 h 1005840"/>
              <a:gd name="connsiteX4" fmla="*/ 7909559 w 8077200"/>
              <a:gd name="connsiteY4" fmla="*/ 0 h 1005840"/>
              <a:gd name="connsiteX5" fmla="*/ 7909559 w 8077200"/>
              <a:gd name="connsiteY5" fmla="*/ 0 h 1005840"/>
              <a:gd name="connsiteX6" fmla="*/ 8077200 w 8077200"/>
              <a:gd name="connsiteY6" fmla="*/ 167640 h 1005840"/>
              <a:gd name="connsiteX7" fmla="*/ 8077200 w 8077200"/>
              <a:gd name="connsiteY7" fmla="*/ 167640 h 1005840"/>
              <a:gd name="connsiteX8" fmla="*/ 8077200 w 8077200"/>
              <a:gd name="connsiteY8" fmla="*/ 167640 h 1005840"/>
              <a:gd name="connsiteX9" fmla="*/ 8077200 w 8077200"/>
              <a:gd name="connsiteY9" fmla="*/ 838200 h 1005840"/>
              <a:gd name="connsiteX10" fmla="*/ 8077200 w 8077200"/>
              <a:gd name="connsiteY10" fmla="*/ 838200 h 1005840"/>
              <a:gd name="connsiteX11" fmla="*/ 7909559 w 8077200"/>
              <a:gd name="connsiteY11" fmla="*/ 1005840 h 1005840"/>
              <a:gd name="connsiteX12" fmla="*/ 7909559 w 8077200"/>
              <a:gd name="connsiteY12" fmla="*/ 1005840 h 1005840"/>
              <a:gd name="connsiteX13" fmla="*/ 7909559 w 8077200"/>
              <a:gd name="connsiteY13" fmla="*/ 1005840 h 1005840"/>
              <a:gd name="connsiteX14" fmla="*/ 167640 w 8077200"/>
              <a:gd name="connsiteY14" fmla="*/ 1005840 h 1005840"/>
              <a:gd name="connsiteX15" fmla="*/ 167640 w 8077200"/>
              <a:gd name="connsiteY15" fmla="*/ 1005840 h 1005840"/>
              <a:gd name="connsiteX16" fmla="*/ 0 w 8077200"/>
              <a:gd name="connsiteY16" fmla="*/ 838200 h 1005840"/>
              <a:gd name="connsiteX17" fmla="*/ 0 w 8077200"/>
              <a:gd name="connsiteY17" fmla="*/ 838200 h 1005840"/>
              <a:gd name="connsiteX18" fmla="*/ 0 w 8077200"/>
              <a:gd name="connsiteY18" fmla="*/ 167640 h 1005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8077200" h="1005840">
                <a:moveTo>
                  <a:pt x="0" y="167640"/>
                </a:moveTo>
                <a:cubicBezTo>
                  <a:pt x="0" y="75057"/>
                  <a:pt x="75056" y="0"/>
                  <a:pt x="167640" y="0"/>
                </a:cubicBezTo>
                <a:cubicBezTo>
                  <a:pt x="167640" y="0"/>
                  <a:pt x="167640" y="0"/>
                  <a:pt x="167640" y="0"/>
                </a:cubicBezTo>
                <a:lnTo>
                  <a:pt x="167640" y="0"/>
                </a:lnTo>
                <a:lnTo>
                  <a:pt x="7909559" y="0"/>
                </a:lnTo>
                <a:lnTo>
                  <a:pt x="7909559" y="0"/>
                </a:lnTo>
                <a:cubicBezTo>
                  <a:pt x="8002143" y="0"/>
                  <a:pt x="8077200" y="75057"/>
                  <a:pt x="8077200" y="167640"/>
                </a:cubicBezTo>
                <a:cubicBezTo>
                  <a:pt x="8077200" y="167640"/>
                  <a:pt x="8077200" y="167640"/>
                  <a:pt x="8077200" y="167640"/>
                </a:cubicBezTo>
                <a:lnTo>
                  <a:pt x="8077200" y="167640"/>
                </a:lnTo>
                <a:lnTo>
                  <a:pt x="8077200" y="838200"/>
                </a:lnTo>
                <a:lnTo>
                  <a:pt x="8077200" y="838200"/>
                </a:lnTo>
                <a:cubicBezTo>
                  <a:pt x="8077200" y="930783"/>
                  <a:pt x="8002143" y="1005840"/>
                  <a:pt x="7909559" y="1005840"/>
                </a:cubicBezTo>
                <a:cubicBezTo>
                  <a:pt x="7909559" y="1005840"/>
                  <a:pt x="7909559" y="1005840"/>
                  <a:pt x="7909559" y="1005840"/>
                </a:cubicBezTo>
                <a:lnTo>
                  <a:pt x="7909559" y="1005840"/>
                </a:lnTo>
                <a:lnTo>
                  <a:pt x="167640" y="1005840"/>
                </a:lnTo>
                <a:lnTo>
                  <a:pt x="167640" y="1005840"/>
                </a:lnTo>
                <a:cubicBezTo>
                  <a:pt x="75056" y="1005840"/>
                  <a:pt x="0" y="930783"/>
                  <a:pt x="0" y="838200"/>
                </a:cubicBezTo>
                <a:cubicBezTo>
                  <a:pt x="0" y="838200"/>
                  <a:pt x="0" y="838200"/>
                  <a:pt x="0" y="838200"/>
                </a:cubicBezTo>
                <a:lnTo>
                  <a:pt x="0" y="16764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2886" y="4791392"/>
            <a:ext cx="909497" cy="909497"/>
          </a:xfrm>
          <a:custGeom>
            <a:avLst/>
            <a:gdLst>
              <a:gd name="connsiteX0" fmla="*/ 14287 w 909497"/>
              <a:gd name="connsiteY0" fmla="*/ 454723 h 909497"/>
              <a:gd name="connsiteX1" fmla="*/ 454761 w 909497"/>
              <a:gd name="connsiteY1" fmla="*/ 14287 h 909497"/>
              <a:gd name="connsiteX2" fmla="*/ 454761 w 909497"/>
              <a:gd name="connsiteY2" fmla="*/ 14287 h 909497"/>
              <a:gd name="connsiteX3" fmla="*/ 454761 w 909497"/>
              <a:gd name="connsiteY3" fmla="*/ 14287 h 909497"/>
              <a:gd name="connsiteX4" fmla="*/ 895210 w 909497"/>
              <a:gd name="connsiteY4" fmla="*/ 454723 h 909497"/>
              <a:gd name="connsiteX5" fmla="*/ 895210 w 909497"/>
              <a:gd name="connsiteY5" fmla="*/ 454723 h 909497"/>
              <a:gd name="connsiteX6" fmla="*/ 895210 w 909497"/>
              <a:gd name="connsiteY6" fmla="*/ 454723 h 909497"/>
              <a:gd name="connsiteX7" fmla="*/ 454761 w 909497"/>
              <a:gd name="connsiteY7" fmla="*/ 895210 h 909497"/>
              <a:gd name="connsiteX8" fmla="*/ 454761 w 909497"/>
              <a:gd name="connsiteY8" fmla="*/ 895210 h 909497"/>
              <a:gd name="connsiteX9" fmla="*/ 454761 w 909497"/>
              <a:gd name="connsiteY9" fmla="*/ 895210 h 909497"/>
              <a:gd name="connsiteX10" fmla="*/ 14287 w 909497"/>
              <a:gd name="connsiteY10" fmla="*/ 454723 h 909497"/>
              <a:gd name="connsiteX11" fmla="*/ 14287 w 909497"/>
              <a:gd name="connsiteY11" fmla="*/ 454723 h 9094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09497" h="909497">
                <a:moveTo>
                  <a:pt x="14287" y="454723"/>
                </a:moveTo>
                <a:cubicBezTo>
                  <a:pt x="14287" y="211518"/>
                  <a:pt x="211493" y="14287"/>
                  <a:pt x="454761" y="14287"/>
                </a:cubicBezTo>
                <a:cubicBezTo>
                  <a:pt x="454761" y="14287"/>
                  <a:pt x="454761" y="14287"/>
                  <a:pt x="454761" y="14287"/>
                </a:cubicBezTo>
                <a:lnTo>
                  <a:pt x="454761" y="14287"/>
                </a:lnTo>
                <a:cubicBezTo>
                  <a:pt x="697979" y="14287"/>
                  <a:pt x="895210" y="211518"/>
                  <a:pt x="895210" y="454723"/>
                </a:cubicBezTo>
                <a:cubicBezTo>
                  <a:pt x="895210" y="454723"/>
                  <a:pt x="895210" y="454723"/>
                  <a:pt x="895210" y="454723"/>
                </a:cubicBezTo>
                <a:lnTo>
                  <a:pt x="895210" y="454723"/>
                </a:lnTo>
                <a:cubicBezTo>
                  <a:pt x="895210" y="698055"/>
                  <a:pt x="697979" y="895210"/>
                  <a:pt x="454761" y="895210"/>
                </a:cubicBezTo>
                <a:cubicBezTo>
                  <a:pt x="454761" y="895210"/>
                  <a:pt x="454761" y="895210"/>
                  <a:pt x="454761" y="895210"/>
                </a:cubicBezTo>
                <a:lnTo>
                  <a:pt x="454761" y="895210"/>
                </a:lnTo>
                <a:cubicBezTo>
                  <a:pt x="211493" y="895210"/>
                  <a:pt x="14287" y="698055"/>
                  <a:pt x="14287" y="454723"/>
                </a:cubicBezTo>
                <a:cubicBezTo>
                  <a:pt x="14287" y="454723"/>
                  <a:pt x="14287" y="454723"/>
                  <a:pt x="14287" y="454723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9112" y="5874067"/>
            <a:ext cx="8105775" cy="449491"/>
          </a:xfrm>
          <a:custGeom>
            <a:avLst/>
            <a:gdLst>
              <a:gd name="connsiteX0" fmla="*/ 14287 w 8105775"/>
              <a:gd name="connsiteY0" fmla="*/ 70027 h 449491"/>
              <a:gd name="connsiteX1" fmla="*/ 70027 w 8105775"/>
              <a:gd name="connsiteY1" fmla="*/ 14287 h 449491"/>
              <a:gd name="connsiteX2" fmla="*/ 70027 w 8105775"/>
              <a:gd name="connsiteY2" fmla="*/ 14287 h 449491"/>
              <a:gd name="connsiteX3" fmla="*/ 70027 w 8105775"/>
              <a:gd name="connsiteY3" fmla="*/ 14287 h 449491"/>
              <a:gd name="connsiteX4" fmla="*/ 8035734 w 8105775"/>
              <a:gd name="connsiteY4" fmla="*/ 14287 h 449491"/>
              <a:gd name="connsiteX5" fmla="*/ 8035734 w 8105775"/>
              <a:gd name="connsiteY5" fmla="*/ 14287 h 449491"/>
              <a:gd name="connsiteX6" fmla="*/ 8091487 w 8105775"/>
              <a:gd name="connsiteY6" fmla="*/ 70027 h 449491"/>
              <a:gd name="connsiteX7" fmla="*/ 8091487 w 8105775"/>
              <a:gd name="connsiteY7" fmla="*/ 70027 h 449491"/>
              <a:gd name="connsiteX8" fmla="*/ 8091487 w 8105775"/>
              <a:gd name="connsiteY8" fmla="*/ 70027 h 449491"/>
              <a:gd name="connsiteX9" fmla="*/ 8091487 w 8105775"/>
              <a:gd name="connsiteY9" fmla="*/ 379463 h 449491"/>
              <a:gd name="connsiteX10" fmla="*/ 8091487 w 8105775"/>
              <a:gd name="connsiteY10" fmla="*/ 379463 h 449491"/>
              <a:gd name="connsiteX11" fmla="*/ 8035734 w 8105775"/>
              <a:gd name="connsiteY11" fmla="*/ 435203 h 449491"/>
              <a:gd name="connsiteX12" fmla="*/ 8035734 w 8105775"/>
              <a:gd name="connsiteY12" fmla="*/ 435203 h 449491"/>
              <a:gd name="connsiteX13" fmla="*/ 8035734 w 8105775"/>
              <a:gd name="connsiteY13" fmla="*/ 435203 h 449491"/>
              <a:gd name="connsiteX14" fmla="*/ 70027 w 8105775"/>
              <a:gd name="connsiteY14" fmla="*/ 435203 h 449491"/>
              <a:gd name="connsiteX15" fmla="*/ 70027 w 8105775"/>
              <a:gd name="connsiteY15" fmla="*/ 435203 h 449491"/>
              <a:gd name="connsiteX16" fmla="*/ 14287 w 8105775"/>
              <a:gd name="connsiteY16" fmla="*/ 379463 h 449491"/>
              <a:gd name="connsiteX17" fmla="*/ 14287 w 8105775"/>
              <a:gd name="connsiteY17" fmla="*/ 379463 h 449491"/>
              <a:gd name="connsiteX18" fmla="*/ 14287 w 8105775"/>
              <a:gd name="connsiteY18" fmla="*/ 70027 h 4494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8105775" h="449491">
                <a:moveTo>
                  <a:pt x="14287" y="70027"/>
                </a:moveTo>
                <a:cubicBezTo>
                  <a:pt x="14287" y="39242"/>
                  <a:pt x="39243" y="14287"/>
                  <a:pt x="70027" y="14287"/>
                </a:cubicBezTo>
                <a:cubicBezTo>
                  <a:pt x="70027" y="14287"/>
                  <a:pt x="70027" y="14287"/>
                  <a:pt x="70027" y="14287"/>
                </a:cubicBezTo>
                <a:lnTo>
                  <a:pt x="70027" y="14287"/>
                </a:lnTo>
                <a:lnTo>
                  <a:pt x="8035734" y="14287"/>
                </a:lnTo>
                <a:lnTo>
                  <a:pt x="8035734" y="14287"/>
                </a:lnTo>
                <a:cubicBezTo>
                  <a:pt x="8066468" y="14287"/>
                  <a:pt x="8091487" y="39242"/>
                  <a:pt x="8091487" y="70027"/>
                </a:cubicBezTo>
                <a:cubicBezTo>
                  <a:pt x="8091487" y="70027"/>
                  <a:pt x="8091487" y="70027"/>
                  <a:pt x="8091487" y="70027"/>
                </a:cubicBezTo>
                <a:lnTo>
                  <a:pt x="8091487" y="70027"/>
                </a:lnTo>
                <a:lnTo>
                  <a:pt x="8091487" y="379463"/>
                </a:lnTo>
                <a:lnTo>
                  <a:pt x="8091487" y="379463"/>
                </a:lnTo>
                <a:cubicBezTo>
                  <a:pt x="8091487" y="410248"/>
                  <a:pt x="8066468" y="435203"/>
                  <a:pt x="8035734" y="435203"/>
                </a:cubicBezTo>
                <a:cubicBezTo>
                  <a:pt x="8035734" y="435203"/>
                  <a:pt x="8035734" y="435203"/>
                  <a:pt x="8035734" y="435203"/>
                </a:cubicBezTo>
                <a:lnTo>
                  <a:pt x="8035734" y="435203"/>
                </a:lnTo>
                <a:lnTo>
                  <a:pt x="70027" y="435203"/>
                </a:lnTo>
                <a:lnTo>
                  <a:pt x="70027" y="435203"/>
                </a:lnTo>
                <a:cubicBezTo>
                  <a:pt x="39243" y="435203"/>
                  <a:pt x="14287" y="410248"/>
                  <a:pt x="14287" y="379463"/>
                </a:cubicBezTo>
                <a:cubicBezTo>
                  <a:pt x="14287" y="379463"/>
                  <a:pt x="14287" y="379463"/>
                  <a:pt x="14287" y="379463"/>
                </a:cubicBezTo>
                <a:lnTo>
                  <a:pt x="14287" y="7002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46038" y="1426210"/>
            <a:ext cx="21844" cy="856996"/>
          </a:xfrm>
          <a:custGeom>
            <a:avLst/>
            <a:gdLst>
              <a:gd name="connsiteX0" fmla="*/ 6350 w 21844"/>
              <a:gd name="connsiteY0" fmla="*/ 6350 h 856996"/>
              <a:gd name="connsiteX1" fmla="*/ 6350 w 21844"/>
              <a:gd name="connsiteY1" fmla="*/ 850645 h 8569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844" h="856996">
                <a:moveTo>
                  <a:pt x="6350" y="6350"/>
                </a:moveTo>
                <a:lnTo>
                  <a:pt x="6350" y="850645"/>
                </a:lnTo>
              </a:path>
            </a:pathLst>
          </a:custGeom>
          <a:ln w="12700">
            <a:solidFill>
              <a:srgbClr val="86868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46038" y="2616454"/>
            <a:ext cx="21844" cy="856996"/>
          </a:xfrm>
          <a:custGeom>
            <a:avLst/>
            <a:gdLst>
              <a:gd name="connsiteX0" fmla="*/ 6350 w 21844"/>
              <a:gd name="connsiteY0" fmla="*/ 6350 h 856996"/>
              <a:gd name="connsiteX1" fmla="*/ 6350 w 21844"/>
              <a:gd name="connsiteY1" fmla="*/ 850645 h 8569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844" h="856996">
                <a:moveTo>
                  <a:pt x="6350" y="6350"/>
                </a:moveTo>
                <a:lnTo>
                  <a:pt x="6350" y="850645"/>
                </a:lnTo>
              </a:path>
            </a:pathLst>
          </a:custGeom>
          <a:ln w="12700">
            <a:solidFill>
              <a:srgbClr val="86868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46038" y="3706114"/>
            <a:ext cx="21844" cy="855472"/>
          </a:xfrm>
          <a:custGeom>
            <a:avLst/>
            <a:gdLst>
              <a:gd name="connsiteX0" fmla="*/ 6350 w 21844"/>
              <a:gd name="connsiteY0" fmla="*/ 6350 h 855472"/>
              <a:gd name="connsiteX1" fmla="*/ 6350 w 21844"/>
              <a:gd name="connsiteY1" fmla="*/ 849121 h 8554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844" h="855472">
                <a:moveTo>
                  <a:pt x="6350" y="6350"/>
                </a:moveTo>
                <a:lnTo>
                  <a:pt x="6350" y="849121"/>
                </a:lnTo>
              </a:path>
            </a:pathLst>
          </a:custGeom>
          <a:ln w="12700">
            <a:solidFill>
              <a:srgbClr val="86868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46038" y="4823205"/>
            <a:ext cx="21844" cy="855472"/>
          </a:xfrm>
          <a:custGeom>
            <a:avLst/>
            <a:gdLst>
              <a:gd name="connsiteX0" fmla="*/ 6350 w 21844"/>
              <a:gd name="connsiteY0" fmla="*/ 6350 h 855472"/>
              <a:gd name="connsiteX1" fmla="*/ 6350 w 21844"/>
              <a:gd name="connsiteY1" fmla="*/ 849122 h 8554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844" h="855472">
                <a:moveTo>
                  <a:pt x="6350" y="6350"/>
                </a:moveTo>
                <a:lnTo>
                  <a:pt x="6350" y="849122"/>
                </a:lnTo>
              </a:path>
            </a:pathLst>
          </a:custGeom>
          <a:ln w="12700">
            <a:solidFill>
              <a:srgbClr val="86868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93800"/>
            <a:ext cx="8674100" cy="5486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6553200"/>
            <a:ext cx="57658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429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Took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Noticing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(1997).</a:t>
            </a:r>
          </a:p>
          <a:p>
            <a:pPr>
              <a:lnSpc>
                <a:spcPts val="900"/>
              </a:lnSpc>
              <a:tabLst>
                <a:tab pos="3429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</a:p>
          <a:p>
            <a:pPr>
              <a:lnSpc>
                <a:spcPts val="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actions,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taken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seeing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89200" y="1892300"/>
            <a:ext cx="1625600" cy="356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Looked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</a:p>
          <a:p>
            <a:pPr>
              <a:lnSpc>
                <a:spcPts val="19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Contacted</a:t>
            </a:r>
          </a:p>
          <a:p>
            <a:pPr>
              <a:lnSpc>
                <a:spcPts val="19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Advertiser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50800" algn="l"/>
              </a:tabLst>
            </a:pPr>
            <a:r>
              <a:rPr lang="en-US" altLang="zh-CN" sz="1596" b="1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Visit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Locate</a:t>
            </a:r>
          </a:p>
          <a:p>
            <a:pPr>
              <a:lnSpc>
                <a:spcPts val="1900"/>
              </a:lnSpc>
              <a:tabLst>
                <a:tab pos="50800" algn="l"/>
              </a:tabLst>
            </a:pPr>
            <a:r>
              <a:rPr lang="en-US" altLang="zh-CN" sz="1596" b="1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Retailer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50800" algn="l"/>
              </a:tabLst>
            </a:pPr>
            <a:r>
              <a:rPr lang="en-US" altLang="zh-CN" sz="1596" b="1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87500" y="1981200"/>
            <a:ext cx="800100" cy="361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30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49%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3002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27%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38100" algn="l"/>
              </a:tabLst>
            </a:pPr>
            <a:r>
              <a:rPr lang="en-US" altLang="zh-CN" sz="30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33%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38100" algn="l"/>
              </a:tabLst>
            </a:pPr>
            <a:r>
              <a:rPr lang="en-US" altLang="zh-CN" sz="30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49%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70700" y="1600200"/>
            <a:ext cx="2032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33%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524500" y="1600200"/>
            <a:ext cx="5080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...computer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553200" y="2146300"/>
            <a:ext cx="495300" cy="355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25400" algn="l"/>
                <a:tab pos="63500" algn="l"/>
                <a:tab pos="101600" algn="l"/>
                <a:tab pos="114300" algn="l"/>
                <a:tab pos="139700" algn="l"/>
                <a:tab pos="279400" algn="l"/>
                <a:tab pos="292100" algn="l"/>
              </a:tabLst>
            </a:pPr>
            <a:r>
              <a:rPr lang="en-US" altLang="zh-CN" dirty="0" smtClean="0"/>
              <a:t>						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32%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  <a:tabLst>
                <a:tab pos="25400" algn="l"/>
                <a:tab pos="63500" algn="l"/>
                <a:tab pos="101600" algn="l"/>
                <a:tab pos="114300" algn="l"/>
                <a:tab pos="139700" algn="l"/>
                <a:tab pos="279400" algn="l"/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18%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5400" algn="l"/>
                <a:tab pos="63500" algn="l"/>
                <a:tab pos="101600" algn="l"/>
                <a:tab pos="114300" algn="l"/>
                <a:tab pos="139700" algn="l"/>
                <a:tab pos="279400" algn="l"/>
                <a:tab pos="292100" algn="l"/>
              </a:tabLst>
            </a:pP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17%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25400" algn="l"/>
                <a:tab pos="63500" algn="l"/>
                <a:tab pos="101600" algn="l"/>
                <a:tab pos="114300" algn="l"/>
                <a:tab pos="139700" algn="l"/>
                <a:tab pos="279400" algn="l"/>
                <a:tab pos="292100" algn="l"/>
              </a:tabLst>
            </a:pPr>
            <a:r>
              <a:rPr lang="en-US" altLang="zh-CN" dirty="0" smtClean="0"/>
              <a:t>		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22%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5400" algn="l"/>
                <a:tab pos="63500" algn="l"/>
                <a:tab pos="101600" algn="l"/>
                <a:tab pos="114300" algn="l"/>
                <a:tab pos="139700" algn="l"/>
                <a:tab pos="279400" algn="l"/>
                <a:tab pos="292100" algn="l"/>
              </a:tabLst>
            </a:pPr>
            <a:r>
              <a:rPr lang="en-US" altLang="zh-CN" dirty="0" smtClean="0"/>
              <a:t>	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900"/>
              </a:lnSpc>
              <a:tabLst>
                <a:tab pos="25400" algn="l"/>
                <a:tab pos="63500" algn="l"/>
                <a:tab pos="101600" algn="l"/>
                <a:tab pos="114300" algn="l"/>
                <a:tab pos="139700" algn="l"/>
                <a:tab pos="279400" algn="l"/>
                <a:tab pos="292100" algn="l"/>
              </a:tabLst>
            </a:pPr>
            <a:r>
              <a:rPr lang="en-US" altLang="zh-CN" dirty="0" smtClean="0"/>
              <a:t>					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31%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25400" algn="l"/>
                <a:tab pos="63500" algn="l"/>
                <a:tab pos="101600" algn="l"/>
                <a:tab pos="114300" algn="l"/>
                <a:tab pos="139700" algn="l"/>
                <a:tab pos="279400" algn="l"/>
                <a:tab pos="292100" algn="l"/>
              </a:tabLst>
            </a:pPr>
            <a:r>
              <a:rPr lang="en-US" altLang="zh-CN" dirty="0" smtClean="0"/>
              <a:t>				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24%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25400" algn="l"/>
                <a:tab pos="63500" algn="l"/>
                <a:tab pos="101600" algn="l"/>
                <a:tab pos="114300" algn="l"/>
                <a:tab pos="139700" algn="l"/>
                <a:tab pos="279400" algn="l"/>
                <a:tab pos="292100" algn="l"/>
              </a:tabLst>
            </a:pPr>
            <a:r>
              <a:rPr lang="en-US" altLang="zh-CN" dirty="0" smtClean="0"/>
              <a:t>			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23%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81500" y="2133600"/>
            <a:ext cx="1651000" cy="356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203200" algn="l"/>
                <a:tab pos="241300" algn="l"/>
                <a:tab pos="469900" algn="l"/>
                <a:tab pos="584200" algn="l"/>
                <a:tab pos="774700" algn="l"/>
                <a:tab pos="1016000" algn="l"/>
                <a:tab pos="1346200" algn="l"/>
              </a:tabLst>
            </a:pPr>
            <a:r>
              <a:rPr lang="en-US" altLang="zh-CN" dirty="0" smtClean="0"/>
              <a:t>					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…smartphone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  <a:tabLst>
                <a:tab pos="203200" algn="l"/>
                <a:tab pos="241300" algn="l"/>
                <a:tab pos="469900" algn="l"/>
                <a:tab pos="584200" algn="l"/>
                <a:tab pos="774700" algn="l"/>
                <a:tab pos="1016000" algn="l"/>
                <a:tab pos="13462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call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advertiser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03200" algn="l"/>
                <a:tab pos="241300" algn="l"/>
                <a:tab pos="469900" algn="l"/>
                <a:tab pos="584200" algn="l"/>
                <a:tab pos="774700" algn="l"/>
                <a:tab pos="1016000" algn="l"/>
                <a:tab pos="1346200" algn="l"/>
              </a:tabLst>
            </a:pPr>
            <a:r>
              <a:rPr lang="en-US" altLang="zh-CN" sz="806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advertiser/retailer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later</a:t>
            </a:r>
            <a:r>
              <a:rPr lang="en-US" altLang="zh-CN" sz="8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6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203200" algn="l"/>
                <a:tab pos="241300" algn="l"/>
                <a:tab pos="469900" algn="l"/>
                <a:tab pos="584200" algn="l"/>
                <a:tab pos="774700" algn="l"/>
                <a:tab pos="1016000" algn="l"/>
                <a:tab pos="1346200" algn="l"/>
              </a:tabLst>
            </a:pPr>
            <a:r>
              <a:rPr lang="en-US" altLang="zh-CN" dirty="0" smtClean="0"/>
              <a:t>	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Went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store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additional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Info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03200" algn="l"/>
                <a:tab pos="241300" algn="l"/>
                <a:tab pos="469900" algn="l"/>
                <a:tab pos="584200" algn="l"/>
                <a:tab pos="774700" algn="l"/>
                <a:tab pos="1016000" algn="l"/>
                <a:tab pos="1346200" algn="l"/>
              </a:tabLst>
            </a:pPr>
            <a:r>
              <a:rPr lang="en-US" altLang="zh-CN" dirty="0" smtClean="0"/>
              <a:t>		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Located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directions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map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900"/>
              </a:lnSpc>
              <a:tabLst>
                <a:tab pos="203200" algn="l"/>
                <a:tab pos="241300" algn="l"/>
                <a:tab pos="469900" algn="l"/>
                <a:tab pos="584200" algn="l"/>
                <a:tab pos="774700" algn="l"/>
                <a:tab pos="1016000" algn="l"/>
                <a:tab pos="1346200" algn="l"/>
              </a:tabLst>
            </a:pPr>
            <a:r>
              <a:rPr lang="en-US" altLang="zh-CN" dirty="0" smtClean="0"/>
              <a:t>						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Instore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203200" algn="l"/>
                <a:tab pos="241300" algn="l"/>
                <a:tab pos="469900" algn="l"/>
                <a:tab pos="584200" algn="l"/>
                <a:tab pos="774700" algn="l"/>
                <a:tab pos="1016000" algn="l"/>
                <a:tab pos="1346200" algn="l"/>
              </a:tabLst>
            </a:pPr>
            <a:r>
              <a:rPr lang="en-US" altLang="zh-CN" dirty="0" smtClean="0"/>
              <a:t>				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computer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203200" algn="l"/>
                <a:tab pos="241300" algn="l"/>
                <a:tab pos="469900" algn="l"/>
                <a:tab pos="584200" algn="l"/>
                <a:tab pos="774700" algn="l"/>
                <a:tab pos="1016000" algn="l"/>
                <a:tab pos="1346200" algn="l"/>
              </a:tabLst>
            </a:pPr>
            <a:r>
              <a:rPr lang="en-US" altLang="zh-CN" dirty="0" smtClean="0"/>
              <a:t>				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82600"/>
            <a:ext cx="80518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651000" algn="l"/>
              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Half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Those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1651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Actions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Ever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Taken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Seeing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20700" y="6019800"/>
            <a:ext cx="53848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8448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42%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Clicked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80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35%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Visit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website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800"/>
              </a:lnSpc>
              <a:tabLst>
                <a:tab pos="2844800" algn="l"/>
              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1016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660400"/>
            <a:ext cx="7937500" cy="596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990600" algn="l"/>
                <a:tab pos="1562100" algn="l"/>
              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Findings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Implications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990600" algn="l"/>
                <a:tab pos="1562100" algn="l"/>
              </a:tabLst>
            </a:pPr>
            <a:r>
              <a:rPr lang="en-US" altLang="zh-CN" dirty="0" smtClean="0"/>
              <a:t>	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Extend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advertising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strategies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consumers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smartphones</a:t>
            </a:r>
          </a:p>
          <a:p>
            <a:pPr>
              <a:lnSpc>
                <a:spcPts val="1600"/>
              </a:lnSpc>
              <a:tabLst>
                <a:tab pos="990600" algn="l"/>
                <a:tab pos="15621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aspects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daily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lives.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990600" algn="l"/>
                <a:tab pos="1562100" algn="l"/>
              </a:tabLst>
            </a:pPr>
            <a:r>
              <a:rPr lang="en-US" altLang="zh-CN" dirty="0" smtClean="0"/>
              <a:t>	</a:t>
            </a:r>
            <a:r>
              <a:rPr lang="en-US" altLang="zh-CN" sz="1406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found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consumers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regularly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phones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  <a:p>
            <a:pPr>
              <a:lnSpc>
                <a:spcPts val="1600"/>
              </a:lnSpc>
              <a:tabLst>
                <a:tab pos="990600" algn="l"/>
                <a:tab pos="15621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information.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990600" algn="l"/>
                <a:tab pos="1562100" algn="l"/>
              </a:tabLst>
            </a:pPr>
            <a:r>
              <a:rPr lang="en-US" altLang="zh-CN" dirty="0" smtClean="0"/>
              <a:t>	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Incorporate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location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easy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</a:p>
          <a:p>
            <a:pPr>
              <a:lnSpc>
                <a:spcPts val="1600"/>
              </a:lnSpc>
              <a:tabLst>
                <a:tab pos="990600" algn="l"/>
                <a:tab pos="15621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customers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reach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seeking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among</a:t>
            </a:r>
          </a:p>
          <a:p>
            <a:pPr>
              <a:lnSpc>
                <a:spcPts val="1600"/>
              </a:lnSpc>
              <a:tabLst>
                <a:tab pos="990600" algn="l"/>
                <a:tab pos="1562100" algn="l"/>
              </a:tabLst>
            </a:pPr>
            <a:r>
              <a:rPr lang="en-US" altLang="zh-CN" dirty="0" smtClean="0"/>
              <a:t>	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ready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find.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990600" algn="l"/>
                <a:tab pos="15621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Develop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comprehensive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cross-channel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strategy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shoppers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</a:p>
          <a:p>
            <a:pPr>
              <a:lnSpc>
                <a:spcPts val="1600"/>
              </a:lnSpc>
              <a:tabLst>
                <a:tab pos="990600" algn="l"/>
                <a:tab pos="15621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phones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in-store,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website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apps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</a:p>
          <a:p>
            <a:pPr>
              <a:lnSpc>
                <a:spcPts val="1600"/>
              </a:lnSpc>
              <a:tabLst>
                <a:tab pos="990600" algn="l"/>
                <a:tab pos="1562100" algn="l"/>
              </a:tabLst>
            </a:pPr>
            <a:r>
              <a:rPr lang="en-US" altLang="zh-CN" dirty="0" smtClean="0"/>
              <a:t>	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decisions</a:t>
            </a:r>
            <a:r>
              <a:rPr lang="en-US" altLang="zh-CN" sz="1406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mobile-optimized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website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consumers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easily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</a:p>
          <a:p>
            <a:pPr>
              <a:lnSpc>
                <a:spcPts val="1600"/>
              </a:lnSpc>
              <a:tabLst>
                <a:tab pos="990600" algn="l"/>
                <a:tab pos="15621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goals.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990600" algn="l"/>
                <a:tab pos="1562100" algn="l"/>
              </a:tabLst>
            </a:pPr>
            <a:r>
              <a:rPr lang="en-US" altLang="zh-CN" dirty="0" smtClean="0"/>
              <a:t>	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Implement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integrated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marketing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strategy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</a:p>
          <a:p>
            <a:pPr>
              <a:lnSpc>
                <a:spcPts val="1600"/>
              </a:lnSpc>
              <a:tabLst>
                <a:tab pos="990600" algn="l"/>
                <a:tab pos="15621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consuming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media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influenced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it.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Ensure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</a:p>
          <a:p>
            <a:pPr>
              <a:lnSpc>
                <a:spcPts val="1600"/>
              </a:lnSpc>
              <a:tabLst>
                <a:tab pos="990600" algn="l"/>
                <a:tab pos="1562100" algn="l"/>
              </a:tabLst>
            </a:pPr>
            <a:r>
              <a:rPr lang="en-US" altLang="zh-CN" dirty="0" smtClean="0"/>
              <a:t>	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engaging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appear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prominently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majority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</a:p>
          <a:p>
            <a:pPr>
              <a:lnSpc>
                <a:spcPts val="1600"/>
              </a:lnSpc>
              <a:tabLst>
                <a:tab pos="990600" algn="l"/>
                <a:tab pos="15621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notice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them.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  <a:tabLst>
                <a:tab pos="990600" algn="l"/>
                <a:tab pos="1562100" algn="l"/>
              </a:tabLst>
            </a:pPr>
            <a:r>
              <a:rPr lang="en-US" altLang="zh-CN" dirty="0" smtClean="0"/>
              <a:t>	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159500"/>
            <a:ext cx="1778000" cy="52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84200"/>
            <a:ext cx="7658100" cy="378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228600" algn="l"/>
                <a:tab pos="457200" algn="l"/>
              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228600" algn="l"/>
                <a:tab pos="457200" algn="l"/>
              </a:tabLst>
            </a:pP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partnership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Ipsos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MediaCT,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5,013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</a:p>
          <a:p>
            <a:pPr>
              <a:lnSpc>
                <a:spcPts val="2200"/>
              </a:lnSpc>
              <a:tabLst>
                <a:tab pos="2286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adults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(18-64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age)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identified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themselves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2200"/>
              </a:lnSpc>
              <a:tabLst>
                <a:tab pos="2286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interviewed.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2286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defined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“a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offering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advanced</a:t>
            </a:r>
          </a:p>
          <a:p>
            <a:pPr>
              <a:lnSpc>
                <a:spcPts val="2000"/>
              </a:lnSpc>
              <a:tabLst>
                <a:tab pos="2286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capabilities,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PC-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functionality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ability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download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apps”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28600" algn="l"/>
                <a:tab pos="457200" algn="l"/>
              </a:tabLst>
            </a:pP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Respondents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asked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variety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around: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device</a:t>
            </a:r>
          </a:p>
          <a:p>
            <a:pPr>
              <a:lnSpc>
                <a:spcPts val="2200"/>
              </a:lnSpc>
              <a:tabLst>
                <a:tab pos="2286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usage,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search,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commerce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behavior,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</a:p>
          <a:p>
            <a:pPr>
              <a:lnSpc>
                <a:spcPts val="2200"/>
              </a:lnSpc>
              <a:tabLst>
                <a:tab pos="2286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advertising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28600" algn="l"/>
                <a:tab pos="457200" algn="l"/>
              </a:tabLst>
            </a:pP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Interviews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conducted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Q4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2010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508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5326126"/>
          </a:xfrm>
          <a:custGeom>
            <a:avLst/>
            <a:gdLst>
              <a:gd name="connsiteX0" fmla="*/ 0 w 9144000"/>
              <a:gd name="connsiteY0" fmla="*/ 5326126 h 5326126"/>
              <a:gd name="connsiteX1" fmla="*/ 9144000 w 9144000"/>
              <a:gd name="connsiteY1" fmla="*/ 5326126 h 5326126"/>
              <a:gd name="connsiteX2" fmla="*/ 9144000 w 9144000"/>
              <a:gd name="connsiteY2" fmla="*/ 0 h 5326126"/>
              <a:gd name="connsiteX3" fmla="*/ 0 w 9144000"/>
              <a:gd name="connsiteY3" fmla="*/ 0 h 5326126"/>
              <a:gd name="connsiteX4" fmla="*/ 0 w 9144000"/>
              <a:gd name="connsiteY4" fmla="*/ 5326126 h 53261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326126">
                <a:moveTo>
                  <a:pt x="0" y="5326126"/>
                </a:moveTo>
                <a:lnTo>
                  <a:pt x="9144000" y="5326126"/>
                </a:lnTo>
                <a:lnTo>
                  <a:pt x="9144000" y="0"/>
                </a:lnTo>
                <a:lnTo>
                  <a:pt x="0" y="0"/>
                </a:lnTo>
                <a:lnTo>
                  <a:pt x="0" y="5326126"/>
                </a:lnTo>
              </a:path>
            </a:pathLst>
          </a:custGeom>
          <a:solidFill>
            <a:srgbClr val="3369e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5657850"/>
            <a:ext cx="2952750" cy="1200150"/>
          </a:xfrm>
          <a:custGeom>
            <a:avLst/>
            <a:gdLst>
              <a:gd name="connsiteX0" fmla="*/ 0 w 2952750"/>
              <a:gd name="connsiteY0" fmla="*/ 1200150 h 1200150"/>
              <a:gd name="connsiteX1" fmla="*/ 2952750 w 2952750"/>
              <a:gd name="connsiteY1" fmla="*/ 1200150 h 1200150"/>
              <a:gd name="connsiteX2" fmla="*/ 2952750 w 2952750"/>
              <a:gd name="connsiteY2" fmla="*/ 0 h 1200150"/>
              <a:gd name="connsiteX3" fmla="*/ 0 w 2952750"/>
              <a:gd name="connsiteY3" fmla="*/ 0 h 1200150"/>
              <a:gd name="connsiteX4" fmla="*/ 0 w 2952750"/>
              <a:gd name="connsiteY4" fmla="*/ 1200150 h 1200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52750" h="1200150">
                <a:moveTo>
                  <a:pt x="0" y="1200150"/>
                </a:moveTo>
                <a:lnTo>
                  <a:pt x="2952750" y="1200150"/>
                </a:lnTo>
                <a:lnTo>
                  <a:pt x="2952750" y="0"/>
                </a:lnTo>
                <a:lnTo>
                  <a:pt x="0" y="0"/>
                </a:lnTo>
                <a:lnTo>
                  <a:pt x="0" y="120015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67865" y="5514822"/>
            <a:ext cx="5645544" cy="496576"/>
          </a:xfrm>
          <a:custGeom>
            <a:avLst/>
            <a:gdLst>
              <a:gd name="connsiteX0" fmla="*/ 6350 w 5645544"/>
              <a:gd name="connsiteY0" fmla="*/ 6350 h 496576"/>
              <a:gd name="connsiteX1" fmla="*/ 5639193 w 5645544"/>
              <a:gd name="connsiteY1" fmla="*/ 6350 h 496576"/>
              <a:gd name="connsiteX2" fmla="*/ 5639193 w 5645544"/>
              <a:gd name="connsiteY2" fmla="*/ 490226 h 496576"/>
              <a:gd name="connsiteX3" fmla="*/ 6350 w 5645544"/>
              <a:gd name="connsiteY3" fmla="*/ 490226 h 496576"/>
              <a:gd name="connsiteX4" fmla="*/ 6350 w 5645544"/>
              <a:gd name="connsiteY4" fmla="*/ 6350 h 49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645544" h="496576">
                <a:moveTo>
                  <a:pt x="6350" y="6350"/>
                </a:moveTo>
                <a:lnTo>
                  <a:pt x="5639193" y="6350"/>
                </a:lnTo>
                <a:lnTo>
                  <a:pt x="5639193" y="490226"/>
                </a:lnTo>
                <a:lnTo>
                  <a:pt x="6350" y="490226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200" y="2692400"/>
            <a:ext cx="5435600" cy="1473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" y="6146800"/>
            <a:ext cx="1828800" cy="50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908300" y="1536700"/>
            <a:ext cx="33528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learned?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25700" y="1866900"/>
            <a:ext cx="43053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studies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05000" y="5626100"/>
            <a:ext cx="5321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8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www.google.com/think/insights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60450" y="2298700"/>
            <a:ext cx="6565900" cy="22225"/>
          </a:xfrm>
          <a:custGeom>
            <a:avLst/>
            <a:gdLst>
              <a:gd name="connsiteX0" fmla="*/ 6350 w 6565900"/>
              <a:gd name="connsiteY0" fmla="*/ 6350 h 22225"/>
              <a:gd name="connsiteX1" fmla="*/ 6559550 w 65659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565900" h="22225">
                <a:moveTo>
                  <a:pt x="6350" y="6350"/>
                </a:moveTo>
                <a:lnTo>
                  <a:pt x="6559550" y="6350"/>
                </a:lnTo>
              </a:path>
            </a:pathLst>
          </a:custGeom>
          <a:ln w="12700">
            <a:solidFill>
              <a:srgbClr val="aaaaaa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60450" y="3227451"/>
            <a:ext cx="6565900" cy="22225"/>
          </a:xfrm>
          <a:custGeom>
            <a:avLst/>
            <a:gdLst>
              <a:gd name="connsiteX0" fmla="*/ 6350 w 6565900"/>
              <a:gd name="connsiteY0" fmla="*/ 6350 h 22225"/>
              <a:gd name="connsiteX1" fmla="*/ 6559550 w 65659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565900" h="22225">
                <a:moveTo>
                  <a:pt x="6350" y="6350"/>
                </a:moveTo>
                <a:lnTo>
                  <a:pt x="6559550" y="6350"/>
                </a:lnTo>
              </a:path>
            </a:pathLst>
          </a:custGeom>
          <a:ln w="12700">
            <a:solidFill>
              <a:srgbClr val="aaaaaa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60450" y="4156075"/>
            <a:ext cx="6565900" cy="22225"/>
          </a:xfrm>
          <a:custGeom>
            <a:avLst/>
            <a:gdLst>
              <a:gd name="connsiteX0" fmla="*/ 6350 w 6565900"/>
              <a:gd name="connsiteY0" fmla="*/ 6350 h 22225"/>
              <a:gd name="connsiteX1" fmla="*/ 6559550 w 65659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565900" h="22225">
                <a:moveTo>
                  <a:pt x="6350" y="6350"/>
                </a:moveTo>
                <a:lnTo>
                  <a:pt x="6559550" y="6350"/>
                </a:lnTo>
              </a:path>
            </a:pathLst>
          </a:custGeom>
          <a:ln w="12700">
            <a:solidFill>
              <a:srgbClr val="aaaaaa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60450" y="5084826"/>
            <a:ext cx="6565900" cy="22225"/>
          </a:xfrm>
          <a:custGeom>
            <a:avLst/>
            <a:gdLst>
              <a:gd name="connsiteX0" fmla="*/ 6350 w 6565900"/>
              <a:gd name="connsiteY0" fmla="*/ 6350 h 22225"/>
              <a:gd name="connsiteX1" fmla="*/ 6559550 w 65659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565900" h="22225">
                <a:moveTo>
                  <a:pt x="6350" y="6350"/>
                </a:moveTo>
                <a:lnTo>
                  <a:pt x="6559550" y="6350"/>
                </a:lnTo>
              </a:path>
            </a:pathLst>
          </a:custGeom>
          <a:ln w="12700">
            <a:solidFill>
              <a:srgbClr val="aaaaaa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159500"/>
            <a:ext cx="1778000" cy="52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57200"/>
            <a:ext cx="12954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Agenda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31900" y="1752600"/>
            <a:ext cx="330200" cy="426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300"/>
              </a:lnSpc>
              <a:tabLst>
							</a:tabLst>
            </a:pPr>
            <a:r>
              <a:rPr lang="en-US" altLang="zh-CN" sz="4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300"/>
              </a:lnSpc>
              <a:tabLst>
							</a:tabLst>
            </a:pPr>
            <a:r>
              <a:rPr lang="en-US" altLang="zh-CN" sz="4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300"/>
              </a:lnSpc>
              <a:tabLst>
							</a:tabLst>
            </a:pPr>
            <a:r>
              <a:rPr lang="en-US" altLang="zh-CN" sz="4802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300"/>
              </a:lnSpc>
              <a:tabLst>
							</a:tabLst>
            </a:pPr>
            <a:r>
              <a:rPr lang="en-US" altLang="zh-CN" sz="4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41500" y="1866900"/>
            <a:ext cx="4267200" cy="398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Usage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Action-oriented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Searchers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Seekers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402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Purchase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Driven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Shoppers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Reaching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508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600"/>
            <a:ext cx="3505200" cy="637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7800" y="4051300"/>
            <a:ext cx="660400" cy="175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95700" y="3035300"/>
            <a:ext cx="2489200" cy="151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</a:p>
          <a:p>
            <a:pPr>
              <a:lnSpc>
                <a:spcPts val="4300"/>
              </a:lnSpc>
              <a:tabLst>
							</a:tabLst>
            </a:pPr>
            <a:r>
              <a:rPr lang="en-US" altLang="zh-CN" sz="36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</a:p>
          <a:p>
            <a:pPr>
              <a:lnSpc>
                <a:spcPts val="4300"/>
              </a:lnSpc>
              <a:tabLst>
							</a:tabLst>
            </a:pPr>
            <a:r>
              <a:rPr lang="en-US" altLang="zh-CN" sz="36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Usage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508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159500"/>
            <a:ext cx="1778000" cy="520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508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19100" y="660400"/>
            <a:ext cx="8178800" cy="590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27000" algn="l"/>
                <a:tab pos="4305300" algn="l"/>
                <a:tab pos="4800600" algn="l"/>
                <a:tab pos="6362700" algn="l"/>
              </a:tabLst>
            </a:pPr>
            <a:r>
              <a:rPr lang="en-US" altLang="zh-CN" dirty="0" smtClean="0"/>
              <a:t>	</a:t>
            </a:r>
            <a:r>
              <a:rPr lang="en-US" altLang="zh-CN" sz="279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Smartphones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Embedded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Daily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6600"/>
              </a:lnSpc>
              <a:tabLst>
                <a:tab pos="127000" algn="l"/>
                <a:tab pos="4305300" algn="l"/>
                <a:tab pos="4800600" algn="l"/>
                <a:tab pos="6362700" algn="l"/>
              </a:tabLst>
            </a:pPr>
            <a:r>
              <a:rPr lang="en-US" altLang="zh-CN" dirty="0" smtClean="0"/>
              <a:t>				</a:t>
            </a:r>
            <a:r>
              <a:rPr lang="en-US" altLang="zh-CN" sz="72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89%</a:t>
            </a:r>
          </a:p>
          <a:p>
            <a:pPr>
              <a:lnSpc>
                <a:spcPts val="2900"/>
              </a:lnSpc>
              <a:tabLst>
                <a:tab pos="127000" algn="l"/>
                <a:tab pos="4305300" algn="l"/>
                <a:tab pos="4800600" algn="l"/>
                <a:tab pos="63627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</a:p>
          <a:p>
            <a:pPr>
              <a:lnSpc>
                <a:spcPts val="2800"/>
              </a:lnSpc>
              <a:tabLst>
                <a:tab pos="127000" algn="l"/>
                <a:tab pos="4305300" algn="l"/>
                <a:tab pos="4800600" algn="l"/>
                <a:tab pos="6362700" algn="l"/>
              </a:tabLst>
            </a:pPr>
            <a:r>
              <a:rPr lang="en-US" altLang="zh-CN" dirty="0" smtClean="0"/>
              <a:t>			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throughout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day</a:t>
            </a:r>
          </a:p>
          <a:p>
            <a:pPr>
              <a:lnSpc>
                <a:spcPts val="1400"/>
              </a:lnSpc>
              <a:tabLst>
                <a:tab pos="127000" algn="l"/>
                <a:tab pos="4305300" algn="l"/>
                <a:tab pos="4800600" algn="l"/>
                <a:tab pos="6362700" algn="l"/>
              </a:tabLst>
            </a:pP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19100" y="6413500"/>
            <a:ext cx="5854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(5013)</a:t>
            </a:r>
          </a:p>
          <a:p>
            <a:pPr>
              <a:lnSpc>
                <a:spcPts val="900"/>
              </a:lnSpc>
              <a:tabLst>
							</a:tabLst>
            </a:pP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Overall,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anything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sending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receiving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calls?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Please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think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anytime</a:t>
            </a:r>
          </a:p>
          <a:p>
            <a:pPr>
              <a:lnSpc>
                <a:spcPts val="900"/>
              </a:lnSpc>
              <a:tabLst>
							</a:tabLst>
            </a:pP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Internet,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apps,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message,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8699500" cy="525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35200" y="6451600"/>
            <a:ext cx="18034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508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96900"/>
            <a:ext cx="6337300" cy="604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409700" algn="l"/>
                <a:tab pos="1485900" algn="l"/>
                <a:tab pos="1689100" algn="l"/>
                <a:tab pos="3810000" algn="l"/>
              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Consumer’s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Always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-on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Companion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1409700" algn="l"/>
                <a:tab pos="1485900" algn="l"/>
                <a:tab pos="1689100" algn="l"/>
                <a:tab pos="3810000" algn="l"/>
              </a:tabLst>
            </a:pPr>
            <a:r>
              <a:rPr lang="en-US" altLang="zh-CN" dirty="0" smtClean="0"/>
              <a:t>				</a:t>
            </a:r>
            <a:r>
              <a:rPr lang="en-US" altLang="zh-CN" sz="15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7200"/>
              </a:lnSpc>
              <a:tabLst>
                <a:tab pos="1409700" algn="l"/>
                <a:tab pos="1485900" algn="l"/>
                <a:tab pos="1689100" algn="l"/>
                <a:tab pos="3810000" algn="l"/>
              </a:tabLst>
            </a:pPr>
            <a:r>
              <a:rPr lang="en-US" altLang="zh-CN" dirty="0" smtClean="0"/>
              <a:t>	</a:t>
            </a:r>
            <a:r>
              <a:rPr lang="en-US" altLang="zh-CN" sz="7202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93%</a:t>
            </a:r>
          </a:p>
          <a:p>
            <a:pPr>
              <a:lnSpc>
                <a:spcPts val="1800"/>
              </a:lnSpc>
              <a:tabLst>
                <a:tab pos="1409700" algn="l"/>
                <a:tab pos="1485900" algn="l"/>
                <a:tab pos="1689100" algn="l"/>
                <a:tab pos="3810000" algn="l"/>
              </a:tabLst>
            </a:pPr>
            <a:r>
              <a:rPr lang="en-US" altLang="zh-CN" dirty="0" smtClean="0"/>
              <a:t>		</a:t>
            </a:r>
            <a:r>
              <a:rPr lang="en-US" altLang="zh-CN" sz="2195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1409700" algn="l"/>
                <a:tab pos="1485900" algn="l"/>
                <a:tab pos="1689100" algn="l"/>
                <a:tab pos="3810000" algn="l"/>
              </a:tabLst>
            </a:pPr>
            <a:r>
              <a:rPr lang="en-US" altLang="zh-CN" dirty="0" smtClean="0"/>
              <a:t>		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ts val="1000"/>
              </a:lnSpc>
              <a:tabLst>
                <a:tab pos="1409700" algn="l"/>
                <a:tab pos="1485900" algn="l"/>
                <a:tab pos="1689100" algn="l"/>
                <a:tab pos="3810000" algn="l"/>
              </a:tabLst>
            </a:pPr>
            <a:r>
              <a:rPr lang="en-US" altLang="zh-CN" dirty="0" smtClean="0"/>
              <a:t>		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(5013)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034401" y="3384550"/>
            <a:ext cx="93598" cy="93726"/>
          </a:xfrm>
          <a:custGeom>
            <a:avLst/>
            <a:gdLst>
              <a:gd name="connsiteX0" fmla="*/ 0 w 93598"/>
              <a:gd name="connsiteY0" fmla="*/ 46863 h 93726"/>
              <a:gd name="connsiteX1" fmla="*/ 46735 w 93598"/>
              <a:gd name="connsiteY1" fmla="*/ 0 h 93726"/>
              <a:gd name="connsiteX2" fmla="*/ 46735 w 93598"/>
              <a:gd name="connsiteY2" fmla="*/ 0 h 93726"/>
              <a:gd name="connsiteX3" fmla="*/ 46735 w 93598"/>
              <a:gd name="connsiteY3" fmla="*/ 0 h 93726"/>
              <a:gd name="connsiteX4" fmla="*/ 93598 w 93598"/>
              <a:gd name="connsiteY4" fmla="*/ 46863 h 93726"/>
              <a:gd name="connsiteX5" fmla="*/ 93598 w 93598"/>
              <a:gd name="connsiteY5" fmla="*/ 46863 h 93726"/>
              <a:gd name="connsiteX6" fmla="*/ 93598 w 93598"/>
              <a:gd name="connsiteY6" fmla="*/ 46863 h 93726"/>
              <a:gd name="connsiteX7" fmla="*/ 46735 w 93598"/>
              <a:gd name="connsiteY7" fmla="*/ 93726 h 93726"/>
              <a:gd name="connsiteX8" fmla="*/ 46735 w 93598"/>
              <a:gd name="connsiteY8" fmla="*/ 93726 h 93726"/>
              <a:gd name="connsiteX9" fmla="*/ 46735 w 93598"/>
              <a:gd name="connsiteY9" fmla="*/ 93726 h 93726"/>
              <a:gd name="connsiteX10" fmla="*/ 0 w 93598"/>
              <a:gd name="connsiteY10" fmla="*/ 46863 h 93726"/>
              <a:gd name="connsiteX11" fmla="*/ 0 w 93598"/>
              <a:gd name="connsiteY11" fmla="*/ 46863 h 937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3598" h="93726">
                <a:moveTo>
                  <a:pt x="0" y="46863"/>
                </a:moveTo>
                <a:cubicBezTo>
                  <a:pt x="0" y="20954"/>
                  <a:pt x="20955" y="0"/>
                  <a:pt x="46735" y="0"/>
                </a:cubicBezTo>
                <a:cubicBezTo>
                  <a:pt x="46735" y="0"/>
                  <a:pt x="46735" y="0"/>
                  <a:pt x="46735" y="0"/>
                </a:cubicBezTo>
                <a:lnTo>
                  <a:pt x="46735" y="0"/>
                </a:lnTo>
                <a:cubicBezTo>
                  <a:pt x="72643" y="0"/>
                  <a:pt x="93598" y="20954"/>
                  <a:pt x="93598" y="46863"/>
                </a:cubicBezTo>
                <a:cubicBezTo>
                  <a:pt x="93598" y="46863"/>
                  <a:pt x="93598" y="46863"/>
                  <a:pt x="93598" y="46863"/>
                </a:cubicBezTo>
                <a:lnTo>
                  <a:pt x="93598" y="46863"/>
                </a:lnTo>
                <a:cubicBezTo>
                  <a:pt x="93598" y="72644"/>
                  <a:pt x="72643" y="93726"/>
                  <a:pt x="46735" y="93726"/>
                </a:cubicBezTo>
                <a:cubicBezTo>
                  <a:pt x="46735" y="93726"/>
                  <a:pt x="46735" y="93726"/>
                  <a:pt x="46735" y="93726"/>
                </a:cubicBezTo>
                <a:lnTo>
                  <a:pt x="46735" y="93726"/>
                </a:lnTo>
                <a:cubicBezTo>
                  <a:pt x="20955" y="93726"/>
                  <a:pt x="0" y="72644"/>
                  <a:pt x="0" y="46863"/>
                </a:cubicBezTo>
                <a:cubicBezTo>
                  <a:pt x="0" y="46863"/>
                  <a:pt x="0" y="46863"/>
                  <a:pt x="0" y="46863"/>
                </a:cubicBezTo>
              </a:path>
            </a:pathLst>
          </a:custGeom>
          <a:solidFill>
            <a:srgbClr val="0066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028051" y="3378200"/>
            <a:ext cx="106298" cy="106426"/>
          </a:xfrm>
          <a:custGeom>
            <a:avLst/>
            <a:gdLst>
              <a:gd name="connsiteX0" fmla="*/ 6350 w 106298"/>
              <a:gd name="connsiteY0" fmla="*/ 53213 h 106426"/>
              <a:gd name="connsiteX1" fmla="*/ 53085 w 106298"/>
              <a:gd name="connsiteY1" fmla="*/ 6350 h 106426"/>
              <a:gd name="connsiteX2" fmla="*/ 53085 w 106298"/>
              <a:gd name="connsiteY2" fmla="*/ 6350 h 106426"/>
              <a:gd name="connsiteX3" fmla="*/ 53085 w 106298"/>
              <a:gd name="connsiteY3" fmla="*/ 6350 h 106426"/>
              <a:gd name="connsiteX4" fmla="*/ 99948 w 106298"/>
              <a:gd name="connsiteY4" fmla="*/ 53213 h 106426"/>
              <a:gd name="connsiteX5" fmla="*/ 99948 w 106298"/>
              <a:gd name="connsiteY5" fmla="*/ 53213 h 106426"/>
              <a:gd name="connsiteX6" fmla="*/ 99948 w 106298"/>
              <a:gd name="connsiteY6" fmla="*/ 53213 h 106426"/>
              <a:gd name="connsiteX7" fmla="*/ 53085 w 106298"/>
              <a:gd name="connsiteY7" fmla="*/ 100076 h 106426"/>
              <a:gd name="connsiteX8" fmla="*/ 53085 w 106298"/>
              <a:gd name="connsiteY8" fmla="*/ 100076 h 106426"/>
              <a:gd name="connsiteX9" fmla="*/ 53085 w 106298"/>
              <a:gd name="connsiteY9" fmla="*/ 100076 h 106426"/>
              <a:gd name="connsiteX10" fmla="*/ 6350 w 106298"/>
              <a:gd name="connsiteY10" fmla="*/ 53213 h 106426"/>
              <a:gd name="connsiteX11" fmla="*/ 6350 w 106298"/>
              <a:gd name="connsiteY11" fmla="*/ 53213 h 106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06298" h="106426">
                <a:moveTo>
                  <a:pt x="6350" y="53213"/>
                </a:moveTo>
                <a:cubicBezTo>
                  <a:pt x="6350" y="27304"/>
                  <a:pt x="27305" y="6350"/>
                  <a:pt x="53085" y="6350"/>
                </a:cubicBezTo>
                <a:cubicBezTo>
                  <a:pt x="53085" y="6350"/>
                  <a:pt x="53085" y="6350"/>
                  <a:pt x="53085" y="6350"/>
                </a:cubicBezTo>
                <a:lnTo>
                  <a:pt x="53085" y="6350"/>
                </a:lnTo>
                <a:cubicBezTo>
                  <a:pt x="78993" y="6350"/>
                  <a:pt x="99948" y="27304"/>
                  <a:pt x="99948" y="53213"/>
                </a:cubicBezTo>
                <a:cubicBezTo>
                  <a:pt x="99948" y="53213"/>
                  <a:pt x="99948" y="53213"/>
                  <a:pt x="99948" y="53213"/>
                </a:cubicBezTo>
                <a:lnTo>
                  <a:pt x="99948" y="53213"/>
                </a:lnTo>
                <a:cubicBezTo>
                  <a:pt x="99948" y="78994"/>
                  <a:pt x="78993" y="100076"/>
                  <a:pt x="53085" y="100076"/>
                </a:cubicBezTo>
                <a:cubicBezTo>
                  <a:pt x="53085" y="100076"/>
                  <a:pt x="53085" y="100076"/>
                  <a:pt x="53085" y="100076"/>
                </a:cubicBezTo>
                <a:lnTo>
                  <a:pt x="53085" y="100076"/>
                </a:lnTo>
                <a:cubicBezTo>
                  <a:pt x="27305" y="100076"/>
                  <a:pt x="6350" y="78994"/>
                  <a:pt x="6350" y="53213"/>
                </a:cubicBezTo>
                <a:cubicBezTo>
                  <a:pt x="6350" y="53213"/>
                  <a:pt x="6350" y="53213"/>
                  <a:pt x="6350" y="5321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66c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32101" y="2422525"/>
            <a:ext cx="5788025" cy="1047750"/>
          </a:xfrm>
          <a:custGeom>
            <a:avLst/>
            <a:gdLst>
              <a:gd name="connsiteX0" fmla="*/ 6350 w 5788025"/>
              <a:gd name="connsiteY0" fmla="*/ 6350 h 1047750"/>
              <a:gd name="connsiteX1" fmla="*/ 5781675 w 5788025"/>
              <a:gd name="connsiteY1" fmla="*/ 1041400 h 1047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88025" h="1047750">
                <a:moveTo>
                  <a:pt x="6350" y="6350"/>
                </a:moveTo>
                <a:lnTo>
                  <a:pt x="5781675" y="1041400"/>
                </a:lnTo>
              </a:path>
            </a:pathLst>
          </a:custGeom>
          <a:ln w="12700">
            <a:solidFill>
              <a:srgbClr val="0066cc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21500" y="6502400"/>
            <a:ext cx="1612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Proprietary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69900"/>
            <a:ext cx="59436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Smartphones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Serve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Pocket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PCs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Extend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Desktop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Experience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99500" y="6502400"/>
            <a:ext cx="508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556000" y="2006600"/>
            <a:ext cx="35941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422400" algn="l"/>
              </a:tabLst>
            </a:pPr>
            <a:r>
              <a:rPr lang="en-US" altLang="zh-CN" sz="1598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Week</a:t>
            </a:r>
          </a:p>
          <a:p>
            <a:pPr>
              <a:lnSpc>
                <a:spcPts val="900"/>
              </a:lnSpc>
              <a:tabLst>
                <a:tab pos="14224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(Excluding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Calls)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71700" y="2844800"/>
            <a:ext cx="14224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							</a:tabLst>
            </a:pP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5402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en-US" altLang="zh-CN" sz="3998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38400" y="3365500"/>
            <a:ext cx="723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engine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49300" y="1663700"/>
            <a:ext cx="16256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600"/>
              </a:lnSpc>
              <a:tabLst>
							</a:tabLst>
            </a:pPr>
            <a:r>
              <a:rPr lang="en-US" altLang="zh-CN" sz="72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54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36600" y="2273300"/>
            <a:ext cx="9271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Browsed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406900" y="3225800"/>
            <a:ext cx="12065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							</a:tabLst>
            </a:pPr>
            <a:r>
              <a:rPr lang="en-US" altLang="zh-CN" sz="54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en-US" altLang="zh-CN" sz="3995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94200" y="3759200"/>
            <a:ext cx="5842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App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930900" y="3606800"/>
            <a:ext cx="12065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							</a:tabLst>
            </a:pPr>
            <a:r>
              <a:rPr lang="en-US" altLang="zh-CN" sz="5400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altLang="zh-CN" sz="3995" dirty="0" smtClean="0">
                <a:solidFill>
                  <a:srgbClr val="3369e8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969000" y="4089400"/>
            <a:ext cx="5969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Watch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videos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92100" y="5727700"/>
            <a:ext cx="6032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Study,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Google/Ipsos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OTX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MediaCT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ts val="10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Base: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(5013).</a:t>
            </a:r>
          </a:p>
          <a:p>
            <a:pPr>
              <a:lnSpc>
                <a:spcPts val="900"/>
              </a:lnSpc>
              <a:tabLst>
							</a:tabLst>
            </a:pP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Q.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Aside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receiving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calls,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activities,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any,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done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7d7d7d"/>
                </a:solidFill>
                <a:latin typeface="Times New Roman" pitchFamily="18" charset="0"/>
                <a:cs typeface="Times New Roman" pitchFamily="18" charset="0"/>
              </a:rPr>
              <a:t>week?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